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60"/>
  </p:notesMasterIdLst>
  <p:sldIdLst>
    <p:sldId id="307" r:id="rId2"/>
    <p:sldId id="257" r:id="rId3"/>
    <p:sldId id="258" r:id="rId4"/>
    <p:sldId id="259" r:id="rId5"/>
    <p:sldId id="261" r:id="rId6"/>
    <p:sldId id="286" r:id="rId7"/>
    <p:sldId id="287" r:id="rId8"/>
    <p:sldId id="288" r:id="rId9"/>
    <p:sldId id="289" r:id="rId10"/>
    <p:sldId id="291" r:id="rId11"/>
    <p:sldId id="290" r:id="rId12"/>
    <p:sldId id="293" r:id="rId13"/>
    <p:sldId id="298" r:id="rId14"/>
    <p:sldId id="294" r:id="rId15"/>
    <p:sldId id="300" r:id="rId16"/>
    <p:sldId id="301" r:id="rId17"/>
    <p:sldId id="303" r:id="rId18"/>
    <p:sldId id="302" r:id="rId19"/>
    <p:sldId id="304" r:id="rId20"/>
    <p:sldId id="305" r:id="rId21"/>
    <p:sldId id="295" r:id="rId22"/>
    <p:sldId id="306" r:id="rId23"/>
    <p:sldId id="296" r:id="rId24"/>
    <p:sldId id="322" r:id="rId25"/>
    <p:sldId id="269" r:id="rId26"/>
    <p:sldId id="297" r:id="rId27"/>
    <p:sldId id="299" r:id="rId28"/>
    <p:sldId id="323" r:id="rId29"/>
    <p:sldId id="324" r:id="rId30"/>
    <p:sldId id="325" r:id="rId31"/>
    <p:sldId id="326" r:id="rId32"/>
    <p:sldId id="327" r:id="rId33"/>
    <p:sldId id="328" r:id="rId34"/>
    <p:sldId id="329" r:id="rId35"/>
    <p:sldId id="330" r:id="rId36"/>
    <p:sldId id="331" r:id="rId37"/>
    <p:sldId id="332" r:id="rId38"/>
    <p:sldId id="333" r:id="rId39"/>
    <p:sldId id="334" r:id="rId40"/>
    <p:sldId id="335" r:id="rId41"/>
    <p:sldId id="336" r:id="rId42"/>
    <p:sldId id="337" r:id="rId43"/>
    <p:sldId id="338" r:id="rId44"/>
    <p:sldId id="339" r:id="rId45"/>
    <p:sldId id="340" r:id="rId46"/>
    <p:sldId id="308" r:id="rId47"/>
    <p:sldId id="320" r:id="rId48"/>
    <p:sldId id="311" r:id="rId49"/>
    <p:sldId id="312" r:id="rId50"/>
    <p:sldId id="313" r:id="rId51"/>
    <p:sldId id="314" r:id="rId52"/>
    <p:sldId id="321" r:id="rId53"/>
    <p:sldId id="316" r:id="rId54"/>
    <p:sldId id="315" r:id="rId55"/>
    <p:sldId id="317" r:id="rId56"/>
    <p:sldId id="319" r:id="rId57"/>
    <p:sldId id="318" r:id="rId58"/>
    <p:sldId id="279" r:id="rId59"/>
  </p:sldIdLst>
  <p:sldSz cx="9144000" cy="5143500" type="screen16x9"/>
  <p:notesSz cx="6858000" cy="9144000"/>
  <p:embeddedFontLst>
    <p:embeddedFont>
      <p:font typeface="AR ESSENCE" panose="020B0604020202020204" charset="0"/>
      <p:regular r:id="rId61"/>
    </p:embeddedFont>
    <p:embeddedFont>
      <p:font typeface="Calibri" panose="020F0502020204030204" pitchFamily="34" charset="0"/>
      <p:regular r:id="rId62"/>
      <p:bold r:id="rId63"/>
      <p:italic r:id="rId64"/>
      <p:boldItalic r:id="rId65"/>
    </p:embeddedFont>
    <p:embeddedFont>
      <p:font typeface="Tinos" panose="020B0604020202020204" charset="0"/>
      <p:regular r:id="rId66"/>
      <p:bold r:id="rId67"/>
      <p:italic r:id="rId68"/>
      <p:boldItalic r:id="rId69"/>
    </p:embeddedFont>
    <p:embeddedFont>
      <p:font typeface="Vidaloka" panose="020B0604020202020204" charset="0"/>
      <p:regular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97DA3BB-94BB-494C-A9B9-8D6822F3E509}">
  <a:tblStyle styleId="{497DA3BB-94BB-494C-A9B9-8D6822F3E50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294" autoAdjust="0"/>
    <p:restoredTop sz="93969" autoAdjust="0"/>
  </p:normalViewPr>
  <p:slideViewPr>
    <p:cSldViewPr snapToGrid="0">
      <p:cViewPr varScale="1">
        <p:scale>
          <a:sx n="108" d="100"/>
          <a:sy n="108" d="100"/>
        </p:scale>
        <p:origin x="114"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3.fntdata"/><Relationship Id="rId68"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6.fntdata"/><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4.fntdata"/><Relationship Id="rId69"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2.fntdata"/><Relationship Id="rId7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35.jpg>
</file>

<file path=ppt/media/image36.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91400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48171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02383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34803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33635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58606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60493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16605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98436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8728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86039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72433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10092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44449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81507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46029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67439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70712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09228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44007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21457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21873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12293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4511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4557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58717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31349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3"/>
          <p:cNvSpPr/>
          <p:nvPr/>
        </p:nvSpPr>
        <p:spPr>
          <a:xfrm>
            <a:off x="2918075" y="917875"/>
            <a:ext cx="3307801" cy="3307800"/>
          </a:xfrm>
          <a:prstGeom prst="rect">
            <a:avLst/>
          </a:prstGeom>
          <a:solidFill>
            <a:srgbClr val="9E7C59"/>
          </a:solidFill>
          <a:ln w="152400" cap="flat" cmpd="sng">
            <a:solidFill>
              <a:srgbClr val="FFFFFF"/>
            </a:solidFill>
            <a:prstDash val="solid"/>
            <a:miter lim="8000"/>
            <a:headEnd type="none" w="sm" len="sm"/>
            <a:tailEnd type="none" w="sm" len="sm"/>
          </a:ln>
          <a:effectLst>
            <a:outerShdw blurRad="214313" dist="95250"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 name="Google Shape;15;p3"/>
          <p:cNvSpPr txBox="1">
            <a:spLocks noGrp="1"/>
          </p:cNvSpPr>
          <p:nvPr>
            <p:ph type="ctrTitle"/>
          </p:nvPr>
        </p:nvSpPr>
        <p:spPr>
          <a:xfrm>
            <a:off x="3258676" y="1643125"/>
            <a:ext cx="26268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6" name="Google Shape;16;p3"/>
          <p:cNvSpPr txBox="1">
            <a:spLocks noGrp="1"/>
          </p:cNvSpPr>
          <p:nvPr>
            <p:ph type="subTitle" idx="1"/>
          </p:nvPr>
        </p:nvSpPr>
        <p:spPr>
          <a:xfrm>
            <a:off x="3258676" y="3068654"/>
            <a:ext cx="26268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1400"/>
              <a:buNone/>
              <a:defRPr sz="1400" i="1">
                <a:solidFill>
                  <a:srgbClr val="FFFFFF"/>
                </a:solidFill>
              </a:defRPr>
            </a:lvl1pPr>
            <a:lvl2pPr lvl="1" algn="ctr" rtl="0">
              <a:spcBef>
                <a:spcPts val="0"/>
              </a:spcBef>
              <a:spcAft>
                <a:spcPts val="0"/>
              </a:spcAft>
              <a:buClr>
                <a:srgbClr val="FFFFFF"/>
              </a:buClr>
              <a:buSzPts val="1400"/>
              <a:buNone/>
              <a:defRPr sz="1400" i="1">
                <a:solidFill>
                  <a:srgbClr val="FFFFFF"/>
                </a:solidFill>
              </a:defRPr>
            </a:lvl2pPr>
            <a:lvl3pPr lvl="2" algn="ctr" rtl="0">
              <a:spcBef>
                <a:spcPts val="0"/>
              </a:spcBef>
              <a:spcAft>
                <a:spcPts val="0"/>
              </a:spcAft>
              <a:buClr>
                <a:srgbClr val="FFFFFF"/>
              </a:buClr>
              <a:buSzPts val="1400"/>
              <a:buNone/>
              <a:defRPr sz="1400" i="1">
                <a:solidFill>
                  <a:srgbClr val="FFFFFF"/>
                </a:solidFill>
              </a:defRPr>
            </a:lvl3pPr>
            <a:lvl4pPr lvl="3" algn="ctr" rtl="0">
              <a:spcBef>
                <a:spcPts val="0"/>
              </a:spcBef>
              <a:spcAft>
                <a:spcPts val="0"/>
              </a:spcAft>
              <a:buClr>
                <a:srgbClr val="FFFFFF"/>
              </a:buClr>
              <a:buSzPts val="1400"/>
              <a:buNone/>
              <a:defRPr sz="1400" i="1">
                <a:solidFill>
                  <a:srgbClr val="FFFFFF"/>
                </a:solidFill>
              </a:defRPr>
            </a:lvl4pPr>
            <a:lvl5pPr lvl="4" algn="ctr" rtl="0">
              <a:spcBef>
                <a:spcPts val="0"/>
              </a:spcBef>
              <a:spcAft>
                <a:spcPts val="0"/>
              </a:spcAft>
              <a:buClr>
                <a:srgbClr val="FFFFFF"/>
              </a:buClr>
              <a:buSzPts val="1400"/>
              <a:buNone/>
              <a:defRPr sz="1400" i="1">
                <a:solidFill>
                  <a:srgbClr val="FFFFFF"/>
                </a:solidFill>
              </a:defRPr>
            </a:lvl5pPr>
            <a:lvl6pPr lvl="5" algn="ctr" rtl="0">
              <a:spcBef>
                <a:spcPts val="0"/>
              </a:spcBef>
              <a:spcAft>
                <a:spcPts val="0"/>
              </a:spcAft>
              <a:buClr>
                <a:srgbClr val="FFFFFF"/>
              </a:buClr>
              <a:buSzPts val="1400"/>
              <a:buNone/>
              <a:defRPr sz="1400" i="1">
                <a:solidFill>
                  <a:srgbClr val="FFFFFF"/>
                </a:solidFill>
              </a:defRPr>
            </a:lvl6pPr>
            <a:lvl7pPr lvl="6" algn="ctr" rtl="0">
              <a:spcBef>
                <a:spcPts val="0"/>
              </a:spcBef>
              <a:spcAft>
                <a:spcPts val="0"/>
              </a:spcAft>
              <a:buClr>
                <a:srgbClr val="FFFFFF"/>
              </a:buClr>
              <a:buSzPts val="1400"/>
              <a:buNone/>
              <a:defRPr sz="1400" i="1">
                <a:solidFill>
                  <a:srgbClr val="FFFFFF"/>
                </a:solidFill>
              </a:defRPr>
            </a:lvl7pPr>
            <a:lvl8pPr lvl="7" algn="ctr" rtl="0">
              <a:spcBef>
                <a:spcPts val="0"/>
              </a:spcBef>
              <a:spcAft>
                <a:spcPts val="0"/>
              </a:spcAft>
              <a:buClr>
                <a:srgbClr val="FFFFFF"/>
              </a:buClr>
              <a:buSzPts val="1400"/>
              <a:buNone/>
              <a:defRPr sz="1400" i="1">
                <a:solidFill>
                  <a:srgbClr val="FFFFFF"/>
                </a:solidFill>
              </a:defRPr>
            </a:lvl8pPr>
            <a:lvl9pPr lvl="8" algn="ctr" rtl="0">
              <a:spcBef>
                <a:spcPts val="0"/>
              </a:spcBef>
              <a:spcAft>
                <a:spcPts val="0"/>
              </a:spcAft>
              <a:buClr>
                <a:srgbClr val="FFFFFF"/>
              </a:buClr>
              <a:buSzPts val="1400"/>
              <a:buNone/>
              <a:defRPr sz="1400" i="1">
                <a:solidFill>
                  <a:srgbClr val="FFFFFF"/>
                </a:solidFill>
              </a:defRPr>
            </a:lvl9pPr>
          </a:lstStyle>
          <a:p>
            <a:endParaRPr/>
          </a:p>
        </p:txBody>
      </p:sp>
      <p:grpSp>
        <p:nvGrpSpPr>
          <p:cNvPr id="17" name="Google Shape;17;p3"/>
          <p:cNvGrpSpPr/>
          <p:nvPr/>
        </p:nvGrpSpPr>
        <p:grpSpPr>
          <a:xfrm>
            <a:off x="4414050" y="2903550"/>
            <a:ext cx="315900" cy="98400"/>
            <a:chOff x="4414050" y="1436450"/>
            <a:chExt cx="315900" cy="98400"/>
          </a:xfrm>
        </p:grpSpPr>
        <p:cxnSp>
          <p:nvCxnSpPr>
            <p:cNvPr id="18" name="Google Shape;18;p3"/>
            <p:cNvCxnSpPr/>
            <p:nvPr/>
          </p:nvCxnSpPr>
          <p:spPr>
            <a:xfrm>
              <a:off x="4414050" y="1485650"/>
              <a:ext cx="315900" cy="0"/>
            </a:xfrm>
            <a:prstGeom prst="straightConnector1">
              <a:avLst/>
            </a:prstGeom>
            <a:noFill/>
            <a:ln w="9525" cap="flat" cmpd="sng">
              <a:solidFill>
                <a:srgbClr val="FFFFFF"/>
              </a:solidFill>
              <a:prstDash val="solid"/>
              <a:round/>
              <a:headEnd type="oval" w="med" len="med"/>
              <a:tailEnd type="oval" w="med" len="med"/>
            </a:ln>
          </p:spPr>
        </p:cxnSp>
        <p:sp>
          <p:nvSpPr>
            <p:cNvPr id="19" name="Google Shape;19;p3"/>
            <p:cNvSpPr/>
            <p:nvPr/>
          </p:nvSpPr>
          <p:spPr>
            <a:xfrm>
              <a:off x="4522800" y="1436450"/>
              <a:ext cx="98400" cy="98400"/>
            </a:xfrm>
            <a:prstGeom prst="diamond">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bg>
      <p:bgPr>
        <a:solidFill>
          <a:srgbClr val="9E7C59"/>
        </a:solidFill>
        <a:effectLst/>
      </p:bgPr>
    </p:bg>
    <p:spTree>
      <p:nvGrpSpPr>
        <p:cNvPr id="1" name="Shape 28"/>
        <p:cNvGrpSpPr/>
        <p:nvPr/>
      </p:nvGrpSpPr>
      <p:grpSpPr>
        <a:xfrm>
          <a:off x="0" y="0"/>
          <a:ext cx="0" cy="0"/>
          <a:chOff x="0" y="0"/>
          <a:chExt cx="0" cy="0"/>
        </a:xfrm>
      </p:grpSpPr>
      <p:sp>
        <p:nvSpPr>
          <p:cNvPr id="29" name="Google Shape;29;p5"/>
          <p:cNvSpPr/>
          <p:nvPr/>
        </p:nvSpPr>
        <p:spPr>
          <a:xfrm>
            <a:off x="554701" y="544651"/>
            <a:ext cx="8034601" cy="4054200"/>
          </a:xfrm>
          <a:prstGeom prst="rect">
            <a:avLst/>
          </a:prstGeom>
          <a:solidFill>
            <a:srgbClr val="EFEFEF"/>
          </a:solidFill>
          <a:ln w="114300" cap="flat" cmpd="sng">
            <a:solidFill>
              <a:srgbClr val="FFFFFF"/>
            </a:solidFill>
            <a:prstDash val="solid"/>
            <a:miter lim="8000"/>
            <a:headEnd type="none" w="sm" len="sm"/>
            <a:tailEnd type="none" w="sm" len="sm"/>
          </a:ln>
          <a:effectLst>
            <a:outerShdw blurRad="214313" dist="95250" dir="5400000" algn="bl" rotWithShape="0">
              <a:srgbClr val="000000">
                <a:alpha val="3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0" name="Google Shape;30;p5"/>
          <p:cNvSpPr txBox="1">
            <a:spLocks noGrp="1"/>
          </p:cNvSpPr>
          <p:nvPr>
            <p:ph type="title"/>
          </p:nvPr>
        </p:nvSpPr>
        <p:spPr>
          <a:xfrm>
            <a:off x="902900" y="742300"/>
            <a:ext cx="7338300" cy="6072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1" name="Google Shape;31;p5"/>
          <p:cNvSpPr txBox="1">
            <a:spLocks noGrp="1"/>
          </p:cNvSpPr>
          <p:nvPr>
            <p:ph type="body" idx="1"/>
          </p:nvPr>
        </p:nvSpPr>
        <p:spPr>
          <a:xfrm>
            <a:off x="902900" y="1598735"/>
            <a:ext cx="7338300" cy="2638500"/>
          </a:xfrm>
          <a:prstGeom prst="rect">
            <a:avLst/>
          </a:prstGeom>
        </p:spPr>
        <p:txBody>
          <a:bodyPr spcFirstLastPara="1" wrap="square" lIns="91425" tIns="91425" rIns="91425" bIns="91425" anchor="t" anchorCtr="0">
            <a:noAutofit/>
          </a:bodyPr>
          <a:lstStyle>
            <a:lvl1pPr marL="457206" lvl="0" indent="-368305">
              <a:spcBef>
                <a:spcPts val="600"/>
              </a:spcBef>
              <a:spcAft>
                <a:spcPts val="0"/>
              </a:spcAft>
              <a:buClr>
                <a:srgbClr val="9E7C59"/>
              </a:buClr>
              <a:buSzPts val="2200"/>
              <a:buChar char="⬗"/>
              <a:defRPr/>
            </a:lvl1pPr>
            <a:lvl2pPr marL="914411" lvl="1" indent="-368305">
              <a:spcBef>
                <a:spcPts val="0"/>
              </a:spcBef>
              <a:spcAft>
                <a:spcPts val="0"/>
              </a:spcAft>
              <a:buSzPts val="2200"/>
              <a:buChar char="◇"/>
              <a:defRPr/>
            </a:lvl2pPr>
            <a:lvl3pPr marL="1371617" lvl="2" indent="-368305">
              <a:spcBef>
                <a:spcPts val="0"/>
              </a:spcBef>
              <a:spcAft>
                <a:spcPts val="0"/>
              </a:spcAft>
              <a:buSzPts val="2200"/>
              <a:buChar char="◇"/>
              <a:defRPr/>
            </a:lvl3pPr>
            <a:lvl4pPr marL="1828823" lvl="3" indent="-368305">
              <a:spcBef>
                <a:spcPts val="0"/>
              </a:spcBef>
              <a:spcAft>
                <a:spcPts val="0"/>
              </a:spcAft>
              <a:buSzPts val="2200"/>
              <a:buChar char="◇"/>
              <a:defRPr/>
            </a:lvl4pPr>
            <a:lvl5pPr marL="2286029" lvl="4" indent="-368305">
              <a:spcBef>
                <a:spcPts val="0"/>
              </a:spcBef>
              <a:spcAft>
                <a:spcPts val="0"/>
              </a:spcAft>
              <a:buSzPts val="2200"/>
              <a:buChar char="◇"/>
              <a:defRPr/>
            </a:lvl5pPr>
            <a:lvl6pPr marL="2743234" lvl="5" indent="-368305">
              <a:spcBef>
                <a:spcPts val="0"/>
              </a:spcBef>
              <a:spcAft>
                <a:spcPts val="0"/>
              </a:spcAft>
              <a:buSzPts val="2200"/>
              <a:buChar char="◇"/>
              <a:defRPr/>
            </a:lvl6pPr>
            <a:lvl7pPr marL="3200440" lvl="6" indent="-368305">
              <a:spcBef>
                <a:spcPts val="0"/>
              </a:spcBef>
              <a:spcAft>
                <a:spcPts val="0"/>
              </a:spcAft>
              <a:buSzPts val="2200"/>
              <a:buChar char="◇"/>
              <a:defRPr/>
            </a:lvl7pPr>
            <a:lvl8pPr marL="3657646" lvl="7" indent="-368305">
              <a:spcBef>
                <a:spcPts val="0"/>
              </a:spcBef>
              <a:spcAft>
                <a:spcPts val="0"/>
              </a:spcAft>
              <a:buSzPts val="2200"/>
              <a:buChar char="◇"/>
              <a:defRPr/>
            </a:lvl8pPr>
            <a:lvl9pPr marL="4114851" lvl="8" indent="-368305">
              <a:spcBef>
                <a:spcPts val="0"/>
              </a:spcBef>
              <a:spcAft>
                <a:spcPts val="0"/>
              </a:spcAft>
              <a:buSzPts val="2200"/>
              <a:buChar char="◇"/>
              <a:defRPr/>
            </a:lvl9pPr>
          </a:lstStyle>
          <a:p>
            <a:endParaRPr/>
          </a:p>
        </p:txBody>
      </p:sp>
      <p:sp>
        <p:nvSpPr>
          <p:cNvPr id="32" name="Google Shape;32;p5"/>
          <p:cNvSpPr txBox="1">
            <a:spLocks noGrp="1"/>
          </p:cNvSpPr>
          <p:nvPr>
            <p:ph type="sldNum" idx="12"/>
          </p:nvPr>
        </p:nvSpPr>
        <p:spPr>
          <a:xfrm>
            <a:off x="50" y="4645875"/>
            <a:ext cx="9144000" cy="497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grpSp>
        <p:nvGrpSpPr>
          <p:cNvPr id="33" name="Google Shape;33;p5"/>
          <p:cNvGrpSpPr/>
          <p:nvPr/>
        </p:nvGrpSpPr>
        <p:grpSpPr>
          <a:xfrm>
            <a:off x="4414050" y="1316884"/>
            <a:ext cx="315900" cy="98400"/>
            <a:chOff x="4414050" y="1436450"/>
            <a:chExt cx="315900" cy="98400"/>
          </a:xfrm>
        </p:grpSpPr>
        <p:cxnSp>
          <p:nvCxnSpPr>
            <p:cNvPr id="34" name="Google Shape;34;p5"/>
            <p:cNvCxnSpPr/>
            <p:nvPr/>
          </p:nvCxnSpPr>
          <p:spPr>
            <a:xfrm>
              <a:off x="4414050" y="1485650"/>
              <a:ext cx="315900" cy="0"/>
            </a:xfrm>
            <a:prstGeom prst="straightConnector1">
              <a:avLst/>
            </a:prstGeom>
            <a:noFill/>
            <a:ln w="9525" cap="flat" cmpd="sng">
              <a:solidFill>
                <a:srgbClr val="9E7C59"/>
              </a:solidFill>
              <a:prstDash val="solid"/>
              <a:round/>
              <a:headEnd type="oval" w="med" len="med"/>
              <a:tailEnd type="oval" w="med" len="med"/>
            </a:ln>
          </p:spPr>
        </p:cxnSp>
        <p:sp>
          <p:nvSpPr>
            <p:cNvPr id="35" name="Google Shape;35;p5"/>
            <p:cNvSpPr/>
            <p:nvPr/>
          </p:nvSpPr>
          <p:spPr>
            <a:xfrm>
              <a:off x="4522800" y="1436450"/>
              <a:ext cx="98400" cy="98400"/>
            </a:xfrm>
            <a:prstGeom prst="diamond">
              <a:avLst/>
            </a:prstGeom>
            <a:noFill/>
            <a:ln w="9525" cap="flat" cmpd="sng">
              <a:solidFill>
                <a:srgbClr val="9E7C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sp>
        <p:nvSpPr>
          <p:cNvPr id="45" name="Google Shape;45;p7"/>
          <p:cNvSpPr/>
          <p:nvPr/>
        </p:nvSpPr>
        <p:spPr>
          <a:xfrm>
            <a:off x="554701" y="544651"/>
            <a:ext cx="8034601" cy="4054200"/>
          </a:xfrm>
          <a:prstGeom prst="rect">
            <a:avLst/>
          </a:prstGeom>
          <a:solidFill>
            <a:srgbClr val="EFEFEF"/>
          </a:solidFill>
          <a:ln w="114300" cap="flat" cmpd="sng">
            <a:solidFill>
              <a:srgbClr val="FFFFFF"/>
            </a:solidFill>
            <a:prstDash val="solid"/>
            <a:miter lim="8000"/>
            <a:headEnd type="none" w="sm" len="sm"/>
            <a:tailEnd type="none" w="sm" len="sm"/>
          </a:ln>
          <a:effectLst>
            <a:outerShdw blurRad="214313" dist="95250" dir="5400000" algn="bl" rotWithShape="0">
              <a:srgbClr val="000000">
                <a:alpha val="3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6" name="Google Shape;46;p7"/>
          <p:cNvGrpSpPr/>
          <p:nvPr/>
        </p:nvGrpSpPr>
        <p:grpSpPr>
          <a:xfrm>
            <a:off x="4414050" y="1316884"/>
            <a:ext cx="315900" cy="98400"/>
            <a:chOff x="4414050" y="1436450"/>
            <a:chExt cx="315900" cy="98400"/>
          </a:xfrm>
        </p:grpSpPr>
        <p:cxnSp>
          <p:nvCxnSpPr>
            <p:cNvPr id="47" name="Google Shape;47;p7"/>
            <p:cNvCxnSpPr/>
            <p:nvPr/>
          </p:nvCxnSpPr>
          <p:spPr>
            <a:xfrm>
              <a:off x="4414050" y="1485650"/>
              <a:ext cx="315900" cy="0"/>
            </a:xfrm>
            <a:prstGeom prst="straightConnector1">
              <a:avLst/>
            </a:prstGeom>
            <a:noFill/>
            <a:ln w="9525" cap="flat" cmpd="sng">
              <a:solidFill>
                <a:srgbClr val="9E7C59"/>
              </a:solidFill>
              <a:prstDash val="solid"/>
              <a:round/>
              <a:headEnd type="oval" w="med" len="med"/>
              <a:tailEnd type="oval" w="med" len="med"/>
            </a:ln>
          </p:spPr>
        </p:cxnSp>
        <p:sp>
          <p:nvSpPr>
            <p:cNvPr id="48" name="Google Shape;48;p7"/>
            <p:cNvSpPr/>
            <p:nvPr/>
          </p:nvSpPr>
          <p:spPr>
            <a:xfrm>
              <a:off x="4522800" y="1436450"/>
              <a:ext cx="98400" cy="98400"/>
            </a:xfrm>
            <a:prstGeom prst="diamond">
              <a:avLst/>
            </a:prstGeom>
            <a:noFill/>
            <a:ln w="9525" cap="flat" cmpd="sng">
              <a:solidFill>
                <a:srgbClr val="9E7C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9" name="Google Shape;49;p7"/>
          <p:cNvSpPr txBox="1">
            <a:spLocks noGrp="1"/>
          </p:cNvSpPr>
          <p:nvPr>
            <p:ph type="title"/>
          </p:nvPr>
        </p:nvSpPr>
        <p:spPr>
          <a:xfrm>
            <a:off x="902900" y="742300"/>
            <a:ext cx="7338300" cy="6072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50" name="Google Shape;50;p7"/>
          <p:cNvSpPr txBox="1">
            <a:spLocks noGrp="1"/>
          </p:cNvSpPr>
          <p:nvPr>
            <p:ph type="body" idx="1"/>
          </p:nvPr>
        </p:nvSpPr>
        <p:spPr>
          <a:xfrm>
            <a:off x="902826" y="1600600"/>
            <a:ext cx="3561900" cy="2891700"/>
          </a:xfrm>
          <a:prstGeom prst="rect">
            <a:avLst/>
          </a:prstGeom>
        </p:spPr>
        <p:txBody>
          <a:bodyPr spcFirstLastPara="1" wrap="square" lIns="91425" tIns="91425" rIns="91425" bIns="91425" anchor="t" anchorCtr="0">
            <a:noAutofit/>
          </a:bodyPr>
          <a:lstStyle>
            <a:lvl1pPr marL="457206" lvl="0" indent="-342905">
              <a:spcBef>
                <a:spcPts val="600"/>
              </a:spcBef>
              <a:spcAft>
                <a:spcPts val="0"/>
              </a:spcAft>
              <a:buSzPts val="1800"/>
              <a:buChar char="⬗"/>
              <a:defRPr sz="1800"/>
            </a:lvl1pPr>
            <a:lvl2pPr marL="914411" lvl="1" indent="-342905">
              <a:spcBef>
                <a:spcPts val="0"/>
              </a:spcBef>
              <a:spcAft>
                <a:spcPts val="0"/>
              </a:spcAft>
              <a:buSzPts val="1800"/>
              <a:buChar char="◇"/>
              <a:defRPr sz="1800"/>
            </a:lvl2pPr>
            <a:lvl3pPr marL="1371617" lvl="2" indent="-342905">
              <a:spcBef>
                <a:spcPts val="0"/>
              </a:spcBef>
              <a:spcAft>
                <a:spcPts val="0"/>
              </a:spcAft>
              <a:buSzPts val="1800"/>
              <a:buChar char="◇"/>
              <a:defRPr sz="1800"/>
            </a:lvl3pPr>
            <a:lvl4pPr marL="1828823" lvl="3" indent="-342905">
              <a:spcBef>
                <a:spcPts val="0"/>
              </a:spcBef>
              <a:spcAft>
                <a:spcPts val="0"/>
              </a:spcAft>
              <a:buSzPts val="1800"/>
              <a:buChar char="◇"/>
              <a:defRPr sz="1800"/>
            </a:lvl4pPr>
            <a:lvl5pPr marL="2286029" lvl="4" indent="-342905">
              <a:spcBef>
                <a:spcPts val="0"/>
              </a:spcBef>
              <a:spcAft>
                <a:spcPts val="0"/>
              </a:spcAft>
              <a:buSzPts val="1800"/>
              <a:buChar char="◇"/>
              <a:defRPr sz="1800"/>
            </a:lvl5pPr>
            <a:lvl6pPr marL="2743234" lvl="5" indent="-342905">
              <a:spcBef>
                <a:spcPts val="0"/>
              </a:spcBef>
              <a:spcAft>
                <a:spcPts val="0"/>
              </a:spcAft>
              <a:buSzPts val="1800"/>
              <a:buChar char="◇"/>
              <a:defRPr sz="1800"/>
            </a:lvl6pPr>
            <a:lvl7pPr marL="3200440" lvl="6" indent="-342905">
              <a:spcBef>
                <a:spcPts val="0"/>
              </a:spcBef>
              <a:spcAft>
                <a:spcPts val="0"/>
              </a:spcAft>
              <a:buSzPts val="1800"/>
              <a:buChar char="◇"/>
              <a:defRPr sz="1800"/>
            </a:lvl7pPr>
            <a:lvl8pPr marL="3657646" lvl="7" indent="-342905">
              <a:spcBef>
                <a:spcPts val="0"/>
              </a:spcBef>
              <a:spcAft>
                <a:spcPts val="0"/>
              </a:spcAft>
              <a:buSzPts val="1800"/>
              <a:buChar char="◇"/>
              <a:defRPr sz="1800"/>
            </a:lvl8pPr>
            <a:lvl9pPr marL="4114851" lvl="8" indent="-342905">
              <a:spcBef>
                <a:spcPts val="0"/>
              </a:spcBef>
              <a:spcAft>
                <a:spcPts val="0"/>
              </a:spcAft>
              <a:buSzPts val="1800"/>
              <a:buChar char="◇"/>
              <a:defRPr sz="1800"/>
            </a:lvl9pPr>
          </a:lstStyle>
          <a:p>
            <a:endParaRPr/>
          </a:p>
        </p:txBody>
      </p:sp>
      <p:sp>
        <p:nvSpPr>
          <p:cNvPr id="51" name="Google Shape;51;p7"/>
          <p:cNvSpPr txBox="1">
            <a:spLocks noGrp="1"/>
          </p:cNvSpPr>
          <p:nvPr>
            <p:ph type="body" idx="2"/>
          </p:nvPr>
        </p:nvSpPr>
        <p:spPr>
          <a:xfrm>
            <a:off x="4679247" y="1600600"/>
            <a:ext cx="3561900" cy="2891700"/>
          </a:xfrm>
          <a:prstGeom prst="rect">
            <a:avLst/>
          </a:prstGeom>
        </p:spPr>
        <p:txBody>
          <a:bodyPr spcFirstLastPara="1" wrap="square" lIns="91425" tIns="91425" rIns="91425" bIns="91425" anchor="t" anchorCtr="0">
            <a:noAutofit/>
          </a:bodyPr>
          <a:lstStyle>
            <a:lvl1pPr marL="457206" lvl="0" indent="-342905">
              <a:spcBef>
                <a:spcPts val="600"/>
              </a:spcBef>
              <a:spcAft>
                <a:spcPts val="0"/>
              </a:spcAft>
              <a:buSzPts val="1800"/>
              <a:buChar char="⬗"/>
              <a:defRPr sz="1800"/>
            </a:lvl1pPr>
            <a:lvl2pPr marL="914411" lvl="1" indent="-342905">
              <a:spcBef>
                <a:spcPts val="0"/>
              </a:spcBef>
              <a:spcAft>
                <a:spcPts val="0"/>
              </a:spcAft>
              <a:buSzPts val="1800"/>
              <a:buChar char="◇"/>
              <a:defRPr sz="1800"/>
            </a:lvl2pPr>
            <a:lvl3pPr marL="1371617" lvl="2" indent="-342905">
              <a:spcBef>
                <a:spcPts val="0"/>
              </a:spcBef>
              <a:spcAft>
                <a:spcPts val="0"/>
              </a:spcAft>
              <a:buSzPts val="1800"/>
              <a:buChar char="◇"/>
              <a:defRPr sz="1800"/>
            </a:lvl3pPr>
            <a:lvl4pPr marL="1828823" lvl="3" indent="-342905">
              <a:spcBef>
                <a:spcPts val="0"/>
              </a:spcBef>
              <a:spcAft>
                <a:spcPts val="0"/>
              </a:spcAft>
              <a:buSzPts val="1800"/>
              <a:buChar char="◇"/>
              <a:defRPr sz="1800"/>
            </a:lvl4pPr>
            <a:lvl5pPr marL="2286029" lvl="4" indent="-342905">
              <a:spcBef>
                <a:spcPts val="0"/>
              </a:spcBef>
              <a:spcAft>
                <a:spcPts val="0"/>
              </a:spcAft>
              <a:buSzPts val="1800"/>
              <a:buChar char="◇"/>
              <a:defRPr sz="1800"/>
            </a:lvl5pPr>
            <a:lvl6pPr marL="2743234" lvl="5" indent="-342905">
              <a:spcBef>
                <a:spcPts val="0"/>
              </a:spcBef>
              <a:spcAft>
                <a:spcPts val="0"/>
              </a:spcAft>
              <a:buSzPts val="1800"/>
              <a:buChar char="◇"/>
              <a:defRPr sz="1800"/>
            </a:lvl6pPr>
            <a:lvl7pPr marL="3200440" lvl="6" indent="-342905">
              <a:spcBef>
                <a:spcPts val="0"/>
              </a:spcBef>
              <a:spcAft>
                <a:spcPts val="0"/>
              </a:spcAft>
              <a:buSzPts val="1800"/>
              <a:buChar char="◇"/>
              <a:defRPr sz="1800"/>
            </a:lvl7pPr>
            <a:lvl8pPr marL="3657646" lvl="7" indent="-342905">
              <a:spcBef>
                <a:spcPts val="0"/>
              </a:spcBef>
              <a:spcAft>
                <a:spcPts val="0"/>
              </a:spcAft>
              <a:buSzPts val="1800"/>
              <a:buChar char="◇"/>
              <a:defRPr sz="1800"/>
            </a:lvl8pPr>
            <a:lvl9pPr marL="4114851" lvl="8" indent="-342905">
              <a:spcBef>
                <a:spcPts val="0"/>
              </a:spcBef>
              <a:spcAft>
                <a:spcPts val="0"/>
              </a:spcAft>
              <a:buSzPts val="1800"/>
              <a:buChar char="◇"/>
              <a:defRPr sz="1800"/>
            </a:lvl9pPr>
          </a:lstStyle>
          <a:p>
            <a:endParaRPr/>
          </a:p>
        </p:txBody>
      </p:sp>
      <p:sp>
        <p:nvSpPr>
          <p:cNvPr id="52" name="Google Shape;52;p7"/>
          <p:cNvSpPr txBox="1">
            <a:spLocks noGrp="1"/>
          </p:cNvSpPr>
          <p:nvPr>
            <p:ph type="sldNum" idx="12"/>
          </p:nvPr>
        </p:nvSpPr>
        <p:spPr>
          <a:xfrm>
            <a:off x="50" y="4645875"/>
            <a:ext cx="9144000" cy="497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container" type="blank">
  <p:cSld name="BLANK">
    <p:spTree>
      <p:nvGrpSpPr>
        <p:cNvPr id="1" name="Shape 77"/>
        <p:cNvGrpSpPr/>
        <p:nvPr/>
      </p:nvGrpSpPr>
      <p:grpSpPr>
        <a:xfrm>
          <a:off x="0" y="0"/>
          <a:ext cx="0" cy="0"/>
          <a:chOff x="0" y="0"/>
          <a:chExt cx="0" cy="0"/>
        </a:xfrm>
      </p:grpSpPr>
      <p:sp>
        <p:nvSpPr>
          <p:cNvPr id="78" name="Google Shape;78;p11"/>
          <p:cNvSpPr/>
          <p:nvPr/>
        </p:nvSpPr>
        <p:spPr>
          <a:xfrm>
            <a:off x="554701" y="544651"/>
            <a:ext cx="8034601" cy="4054200"/>
          </a:xfrm>
          <a:prstGeom prst="rect">
            <a:avLst/>
          </a:prstGeom>
          <a:solidFill>
            <a:srgbClr val="EFEFEF"/>
          </a:solidFill>
          <a:ln w="114300" cap="flat" cmpd="sng">
            <a:solidFill>
              <a:srgbClr val="FFFFFF"/>
            </a:solidFill>
            <a:prstDash val="solid"/>
            <a:miter lim="8000"/>
            <a:headEnd type="none" w="sm" len="sm"/>
            <a:tailEnd type="none" w="sm" len="sm"/>
          </a:ln>
          <a:effectLst>
            <a:outerShdw blurRad="214313" dist="95250" dir="5400000" algn="bl" rotWithShape="0">
              <a:srgbClr val="000000">
                <a:alpha val="3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 name="Google Shape;79;p11"/>
          <p:cNvSpPr txBox="1">
            <a:spLocks noGrp="1"/>
          </p:cNvSpPr>
          <p:nvPr>
            <p:ph type="sldNum" idx="12"/>
          </p:nvPr>
        </p:nvSpPr>
        <p:spPr>
          <a:xfrm>
            <a:off x="50" y="4645875"/>
            <a:ext cx="9144000" cy="497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letely Blank">
  <p:cSld name="Completely 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50" y="4645875"/>
            <a:ext cx="9144000" cy="497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82" name="Google Shape;82;p12"/>
          <p:cNvGrpSpPr/>
          <p:nvPr/>
        </p:nvGrpSpPr>
        <p:grpSpPr>
          <a:xfrm>
            <a:off x="4414050" y="4579951"/>
            <a:ext cx="315900" cy="98400"/>
            <a:chOff x="4414050" y="1436450"/>
            <a:chExt cx="315900" cy="98400"/>
          </a:xfrm>
        </p:grpSpPr>
        <p:cxnSp>
          <p:nvCxnSpPr>
            <p:cNvPr id="83" name="Google Shape;83;p12"/>
            <p:cNvCxnSpPr/>
            <p:nvPr/>
          </p:nvCxnSpPr>
          <p:spPr>
            <a:xfrm>
              <a:off x="4414050" y="1485650"/>
              <a:ext cx="315900" cy="0"/>
            </a:xfrm>
            <a:prstGeom prst="straightConnector1">
              <a:avLst/>
            </a:prstGeom>
            <a:noFill/>
            <a:ln w="9525" cap="flat" cmpd="sng">
              <a:solidFill>
                <a:srgbClr val="FFFFFF"/>
              </a:solidFill>
              <a:prstDash val="solid"/>
              <a:round/>
              <a:headEnd type="oval" w="med" len="med"/>
              <a:tailEnd type="oval" w="med" len="med"/>
            </a:ln>
          </p:spPr>
        </p:cxnSp>
        <p:sp>
          <p:nvSpPr>
            <p:cNvPr id="84" name="Google Shape;84;p12"/>
            <p:cNvSpPr/>
            <p:nvPr/>
          </p:nvSpPr>
          <p:spPr>
            <a:xfrm>
              <a:off x="4522800" y="1436450"/>
              <a:ext cx="98400" cy="98400"/>
            </a:xfrm>
            <a:prstGeom prst="diamond">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extLst>
      <p:ext uri="{BB962C8B-B14F-4D97-AF65-F5344CB8AC3E}">
        <p14:creationId xmlns:p14="http://schemas.microsoft.com/office/powerpoint/2010/main" val="14550226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9E7C59"/>
        </a:solidFill>
        <a:effectLst/>
      </p:bgPr>
    </p:bg>
    <p:spTree>
      <p:nvGrpSpPr>
        <p:cNvPr id="1" name="Shape 5"/>
        <p:cNvGrpSpPr/>
        <p:nvPr/>
      </p:nvGrpSpPr>
      <p:grpSpPr>
        <a:xfrm>
          <a:off x="0" y="0"/>
          <a:ext cx="0" cy="0"/>
          <a:chOff x="0" y="0"/>
          <a:chExt cx="0" cy="0"/>
        </a:xfrm>
      </p:grpSpPr>
      <p:sp>
        <p:nvSpPr>
          <p:cNvPr id="6" name="Google Shape;6;p1"/>
          <p:cNvSpPr/>
          <p:nvPr/>
        </p:nvSpPr>
        <p:spPr>
          <a:xfrm>
            <a:off x="0" y="0"/>
            <a:ext cx="9144000" cy="5143488"/>
          </a:xfrm>
          <a:custGeom>
            <a:avLst/>
            <a:gdLst/>
            <a:ahLst/>
            <a:cxnLst/>
            <a:rect l="l" t="t" r="r" b="b"/>
            <a:pathLst>
              <a:path w="285750" h="160734" extrusionOk="0">
                <a:moveTo>
                  <a:pt x="1116" y="0"/>
                </a:moveTo>
                <a:lnTo>
                  <a:pt x="0" y="1116"/>
                </a:lnTo>
                <a:lnTo>
                  <a:pt x="0" y="1563"/>
                </a:lnTo>
                <a:lnTo>
                  <a:pt x="1563" y="0"/>
                </a:lnTo>
                <a:close/>
                <a:moveTo>
                  <a:pt x="7367" y="0"/>
                </a:moveTo>
                <a:lnTo>
                  <a:pt x="0" y="7367"/>
                </a:lnTo>
                <a:lnTo>
                  <a:pt x="0" y="7813"/>
                </a:lnTo>
                <a:lnTo>
                  <a:pt x="7813" y="0"/>
                </a:lnTo>
                <a:close/>
                <a:moveTo>
                  <a:pt x="13618" y="0"/>
                </a:moveTo>
                <a:lnTo>
                  <a:pt x="0" y="13618"/>
                </a:lnTo>
                <a:lnTo>
                  <a:pt x="0" y="14064"/>
                </a:lnTo>
                <a:lnTo>
                  <a:pt x="14064" y="0"/>
                </a:lnTo>
                <a:close/>
                <a:moveTo>
                  <a:pt x="19869" y="0"/>
                </a:moveTo>
                <a:lnTo>
                  <a:pt x="0" y="19869"/>
                </a:lnTo>
                <a:lnTo>
                  <a:pt x="0" y="20315"/>
                </a:lnTo>
                <a:lnTo>
                  <a:pt x="20315" y="0"/>
                </a:lnTo>
                <a:close/>
                <a:moveTo>
                  <a:pt x="26119" y="0"/>
                </a:moveTo>
                <a:lnTo>
                  <a:pt x="0" y="26119"/>
                </a:lnTo>
                <a:lnTo>
                  <a:pt x="0" y="26566"/>
                </a:lnTo>
                <a:lnTo>
                  <a:pt x="26566" y="0"/>
                </a:lnTo>
                <a:close/>
                <a:moveTo>
                  <a:pt x="32370" y="0"/>
                </a:moveTo>
                <a:lnTo>
                  <a:pt x="0" y="32370"/>
                </a:lnTo>
                <a:lnTo>
                  <a:pt x="0" y="32817"/>
                </a:lnTo>
                <a:lnTo>
                  <a:pt x="32817" y="0"/>
                </a:lnTo>
                <a:close/>
                <a:moveTo>
                  <a:pt x="38621" y="0"/>
                </a:moveTo>
                <a:lnTo>
                  <a:pt x="0" y="38621"/>
                </a:lnTo>
                <a:lnTo>
                  <a:pt x="0" y="39067"/>
                </a:lnTo>
                <a:lnTo>
                  <a:pt x="39067" y="0"/>
                </a:lnTo>
                <a:close/>
                <a:moveTo>
                  <a:pt x="44872" y="0"/>
                </a:moveTo>
                <a:lnTo>
                  <a:pt x="0" y="44872"/>
                </a:lnTo>
                <a:lnTo>
                  <a:pt x="0" y="45318"/>
                </a:lnTo>
                <a:lnTo>
                  <a:pt x="45318" y="0"/>
                </a:lnTo>
                <a:close/>
                <a:moveTo>
                  <a:pt x="51122" y="0"/>
                </a:moveTo>
                <a:lnTo>
                  <a:pt x="0" y="51122"/>
                </a:lnTo>
                <a:lnTo>
                  <a:pt x="0" y="51569"/>
                </a:lnTo>
                <a:lnTo>
                  <a:pt x="51569" y="0"/>
                </a:lnTo>
                <a:close/>
                <a:moveTo>
                  <a:pt x="57373" y="0"/>
                </a:moveTo>
                <a:lnTo>
                  <a:pt x="0" y="57373"/>
                </a:lnTo>
                <a:lnTo>
                  <a:pt x="0" y="57820"/>
                </a:lnTo>
                <a:lnTo>
                  <a:pt x="57820" y="0"/>
                </a:lnTo>
                <a:close/>
                <a:moveTo>
                  <a:pt x="63624" y="0"/>
                </a:moveTo>
                <a:lnTo>
                  <a:pt x="0" y="63624"/>
                </a:lnTo>
                <a:lnTo>
                  <a:pt x="0" y="64070"/>
                </a:lnTo>
                <a:lnTo>
                  <a:pt x="64071" y="0"/>
                </a:lnTo>
                <a:close/>
                <a:moveTo>
                  <a:pt x="69875" y="0"/>
                </a:moveTo>
                <a:lnTo>
                  <a:pt x="0" y="69875"/>
                </a:lnTo>
                <a:lnTo>
                  <a:pt x="0" y="70321"/>
                </a:lnTo>
                <a:lnTo>
                  <a:pt x="70321" y="0"/>
                </a:lnTo>
                <a:close/>
                <a:moveTo>
                  <a:pt x="76126" y="0"/>
                </a:moveTo>
                <a:lnTo>
                  <a:pt x="0" y="76125"/>
                </a:lnTo>
                <a:lnTo>
                  <a:pt x="0" y="76572"/>
                </a:lnTo>
                <a:lnTo>
                  <a:pt x="76572" y="0"/>
                </a:lnTo>
                <a:close/>
                <a:moveTo>
                  <a:pt x="82376" y="0"/>
                </a:moveTo>
                <a:lnTo>
                  <a:pt x="0" y="82376"/>
                </a:lnTo>
                <a:lnTo>
                  <a:pt x="0" y="82823"/>
                </a:lnTo>
                <a:lnTo>
                  <a:pt x="82823" y="0"/>
                </a:lnTo>
                <a:close/>
                <a:moveTo>
                  <a:pt x="88627" y="0"/>
                </a:moveTo>
                <a:lnTo>
                  <a:pt x="0" y="88627"/>
                </a:lnTo>
                <a:lnTo>
                  <a:pt x="0" y="89073"/>
                </a:lnTo>
                <a:lnTo>
                  <a:pt x="89074" y="0"/>
                </a:lnTo>
                <a:close/>
                <a:moveTo>
                  <a:pt x="94878" y="0"/>
                </a:moveTo>
                <a:lnTo>
                  <a:pt x="0" y="94878"/>
                </a:lnTo>
                <a:lnTo>
                  <a:pt x="0" y="95324"/>
                </a:lnTo>
                <a:lnTo>
                  <a:pt x="95324" y="0"/>
                </a:lnTo>
                <a:close/>
                <a:moveTo>
                  <a:pt x="101129" y="0"/>
                </a:moveTo>
                <a:lnTo>
                  <a:pt x="0" y="101128"/>
                </a:lnTo>
                <a:lnTo>
                  <a:pt x="0" y="101575"/>
                </a:lnTo>
                <a:lnTo>
                  <a:pt x="101575" y="0"/>
                </a:lnTo>
                <a:close/>
                <a:moveTo>
                  <a:pt x="107379" y="0"/>
                </a:moveTo>
                <a:lnTo>
                  <a:pt x="0" y="107379"/>
                </a:lnTo>
                <a:lnTo>
                  <a:pt x="0" y="107826"/>
                </a:lnTo>
                <a:lnTo>
                  <a:pt x="107826" y="0"/>
                </a:lnTo>
                <a:close/>
                <a:moveTo>
                  <a:pt x="113630" y="0"/>
                </a:moveTo>
                <a:lnTo>
                  <a:pt x="0" y="113630"/>
                </a:lnTo>
                <a:lnTo>
                  <a:pt x="0" y="114076"/>
                </a:lnTo>
                <a:lnTo>
                  <a:pt x="114077" y="0"/>
                </a:lnTo>
                <a:close/>
                <a:moveTo>
                  <a:pt x="119881" y="0"/>
                </a:moveTo>
                <a:lnTo>
                  <a:pt x="0" y="119881"/>
                </a:lnTo>
                <a:lnTo>
                  <a:pt x="0" y="120327"/>
                </a:lnTo>
                <a:lnTo>
                  <a:pt x="120328" y="0"/>
                </a:lnTo>
                <a:close/>
                <a:moveTo>
                  <a:pt x="126132" y="0"/>
                </a:moveTo>
                <a:lnTo>
                  <a:pt x="0" y="126132"/>
                </a:lnTo>
                <a:lnTo>
                  <a:pt x="0" y="126578"/>
                </a:lnTo>
                <a:lnTo>
                  <a:pt x="126578" y="0"/>
                </a:lnTo>
                <a:close/>
                <a:moveTo>
                  <a:pt x="132383" y="0"/>
                </a:moveTo>
                <a:lnTo>
                  <a:pt x="0" y="132382"/>
                </a:lnTo>
                <a:lnTo>
                  <a:pt x="0" y="132829"/>
                </a:lnTo>
                <a:lnTo>
                  <a:pt x="132829" y="0"/>
                </a:lnTo>
                <a:close/>
                <a:moveTo>
                  <a:pt x="138633" y="0"/>
                </a:moveTo>
                <a:lnTo>
                  <a:pt x="0" y="138633"/>
                </a:lnTo>
                <a:lnTo>
                  <a:pt x="0" y="139080"/>
                </a:lnTo>
                <a:lnTo>
                  <a:pt x="139080" y="0"/>
                </a:lnTo>
                <a:close/>
                <a:moveTo>
                  <a:pt x="144884" y="0"/>
                </a:moveTo>
                <a:lnTo>
                  <a:pt x="0" y="144884"/>
                </a:lnTo>
                <a:lnTo>
                  <a:pt x="0" y="145330"/>
                </a:lnTo>
                <a:lnTo>
                  <a:pt x="145331" y="0"/>
                </a:lnTo>
                <a:close/>
                <a:moveTo>
                  <a:pt x="151135" y="0"/>
                </a:moveTo>
                <a:lnTo>
                  <a:pt x="0" y="151135"/>
                </a:lnTo>
                <a:lnTo>
                  <a:pt x="0" y="151581"/>
                </a:lnTo>
                <a:lnTo>
                  <a:pt x="151581" y="0"/>
                </a:lnTo>
                <a:close/>
                <a:moveTo>
                  <a:pt x="157386" y="0"/>
                </a:moveTo>
                <a:lnTo>
                  <a:pt x="0" y="157385"/>
                </a:lnTo>
                <a:lnTo>
                  <a:pt x="0" y="157832"/>
                </a:lnTo>
                <a:lnTo>
                  <a:pt x="157832" y="0"/>
                </a:lnTo>
                <a:close/>
                <a:moveTo>
                  <a:pt x="163637" y="0"/>
                </a:moveTo>
                <a:lnTo>
                  <a:pt x="2902" y="160734"/>
                </a:lnTo>
                <a:lnTo>
                  <a:pt x="3349" y="160734"/>
                </a:lnTo>
                <a:lnTo>
                  <a:pt x="164083" y="0"/>
                </a:lnTo>
                <a:close/>
                <a:moveTo>
                  <a:pt x="169887" y="0"/>
                </a:moveTo>
                <a:lnTo>
                  <a:pt x="9153" y="160734"/>
                </a:lnTo>
                <a:lnTo>
                  <a:pt x="9599" y="160734"/>
                </a:lnTo>
                <a:lnTo>
                  <a:pt x="170334" y="0"/>
                </a:lnTo>
                <a:close/>
                <a:moveTo>
                  <a:pt x="176138" y="0"/>
                </a:moveTo>
                <a:lnTo>
                  <a:pt x="15404" y="160734"/>
                </a:lnTo>
                <a:lnTo>
                  <a:pt x="15850" y="160734"/>
                </a:lnTo>
                <a:lnTo>
                  <a:pt x="176585" y="0"/>
                </a:lnTo>
                <a:close/>
                <a:moveTo>
                  <a:pt x="182389" y="0"/>
                </a:moveTo>
                <a:lnTo>
                  <a:pt x="21654" y="160734"/>
                </a:lnTo>
                <a:lnTo>
                  <a:pt x="22101" y="160734"/>
                </a:lnTo>
                <a:lnTo>
                  <a:pt x="182835" y="0"/>
                </a:lnTo>
                <a:close/>
                <a:moveTo>
                  <a:pt x="188640" y="0"/>
                </a:moveTo>
                <a:lnTo>
                  <a:pt x="27905" y="160734"/>
                </a:lnTo>
                <a:lnTo>
                  <a:pt x="28352" y="160734"/>
                </a:lnTo>
                <a:lnTo>
                  <a:pt x="189086" y="0"/>
                </a:lnTo>
                <a:close/>
                <a:moveTo>
                  <a:pt x="194890" y="0"/>
                </a:moveTo>
                <a:lnTo>
                  <a:pt x="34156" y="160734"/>
                </a:lnTo>
                <a:lnTo>
                  <a:pt x="34603" y="160734"/>
                </a:lnTo>
                <a:lnTo>
                  <a:pt x="195337" y="0"/>
                </a:lnTo>
                <a:close/>
                <a:moveTo>
                  <a:pt x="201141" y="0"/>
                </a:moveTo>
                <a:lnTo>
                  <a:pt x="40407" y="160734"/>
                </a:lnTo>
                <a:lnTo>
                  <a:pt x="40853" y="160734"/>
                </a:lnTo>
                <a:lnTo>
                  <a:pt x="201588" y="0"/>
                </a:lnTo>
                <a:close/>
                <a:moveTo>
                  <a:pt x="207392" y="0"/>
                </a:moveTo>
                <a:lnTo>
                  <a:pt x="46658" y="160734"/>
                </a:lnTo>
                <a:lnTo>
                  <a:pt x="47104" y="160734"/>
                </a:lnTo>
                <a:lnTo>
                  <a:pt x="207838" y="0"/>
                </a:lnTo>
                <a:close/>
                <a:moveTo>
                  <a:pt x="213643" y="0"/>
                </a:moveTo>
                <a:lnTo>
                  <a:pt x="52908" y="160734"/>
                </a:lnTo>
                <a:lnTo>
                  <a:pt x="53355" y="160734"/>
                </a:lnTo>
                <a:lnTo>
                  <a:pt x="214089" y="0"/>
                </a:lnTo>
                <a:close/>
                <a:moveTo>
                  <a:pt x="219894" y="0"/>
                </a:moveTo>
                <a:lnTo>
                  <a:pt x="59159" y="160734"/>
                </a:lnTo>
                <a:lnTo>
                  <a:pt x="59606" y="160734"/>
                </a:lnTo>
                <a:lnTo>
                  <a:pt x="220340" y="0"/>
                </a:lnTo>
                <a:close/>
                <a:moveTo>
                  <a:pt x="226144" y="0"/>
                </a:moveTo>
                <a:lnTo>
                  <a:pt x="65410" y="160734"/>
                </a:lnTo>
                <a:lnTo>
                  <a:pt x="65856" y="160734"/>
                </a:lnTo>
                <a:lnTo>
                  <a:pt x="226591" y="0"/>
                </a:lnTo>
                <a:close/>
                <a:moveTo>
                  <a:pt x="232395" y="0"/>
                </a:moveTo>
                <a:lnTo>
                  <a:pt x="71661" y="160734"/>
                </a:lnTo>
                <a:lnTo>
                  <a:pt x="72107" y="160734"/>
                </a:lnTo>
                <a:lnTo>
                  <a:pt x="232842" y="0"/>
                </a:lnTo>
                <a:close/>
                <a:moveTo>
                  <a:pt x="238646" y="0"/>
                </a:moveTo>
                <a:lnTo>
                  <a:pt x="77912" y="160734"/>
                </a:lnTo>
                <a:lnTo>
                  <a:pt x="78358" y="160734"/>
                </a:lnTo>
                <a:lnTo>
                  <a:pt x="239092" y="0"/>
                </a:lnTo>
                <a:close/>
                <a:moveTo>
                  <a:pt x="244897" y="0"/>
                </a:moveTo>
                <a:lnTo>
                  <a:pt x="84162" y="160734"/>
                </a:lnTo>
                <a:lnTo>
                  <a:pt x="84609" y="160734"/>
                </a:lnTo>
                <a:lnTo>
                  <a:pt x="245343" y="0"/>
                </a:lnTo>
                <a:close/>
                <a:moveTo>
                  <a:pt x="251147" y="0"/>
                </a:moveTo>
                <a:lnTo>
                  <a:pt x="90413" y="160734"/>
                </a:lnTo>
                <a:lnTo>
                  <a:pt x="90860" y="160734"/>
                </a:lnTo>
                <a:lnTo>
                  <a:pt x="251594" y="0"/>
                </a:lnTo>
                <a:close/>
                <a:moveTo>
                  <a:pt x="257398" y="0"/>
                </a:moveTo>
                <a:lnTo>
                  <a:pt x="96664" y="160734"/>
                </a:lnTo>
                <a:lnTo>
                  <a:pt x="97110" y="160734"/>
                </a:lnTo>
                <a:lnTo>
                  <a:pt x="257845" y="0"/>
                </a:lnTo>
                <a:close/>
                <a:moveTo>
                  <a:pt x="263649" y="0"/>
                </a:moveTo>
                <a:lnTo>
                  <a:pt x="102915" y="160734"/>
                </a:lnTo>
                <a:lnTo>
                  <a:pt x="103361" y="160734"/>
                </a:lnTo>
                <a:lnTo>
                  <a:pt x="264096" y="0"/>
                </a:lnTo>
                <a:close/>
                <a:moveTo>
                  <a:pt x="269900" y="0"/>
                </a:moveTo>
                <a:lnTo>
                  <a:pt x="109165" y="160734"/>
                </a:lnTo>
                <a:lnTo>
                  <a:pt x="109612" y="160734"/>
                </a:lnTo>
                <a:lnTo>
                  <a:pt x="270346" y="0"/>
                </a:lnTo>
                <a:close/>
                <a:moveTo>
                  <a:pt x="276151" y="0"/>
                </a:moveTo>
                <a:lnTo>
                  <a:pt x="115416" y="160734"/>
                </a:lnTo>
                <a:lnTo>
                  <a:pt x="115863" y="160734"/>
                </a:lnTo>
                <a:lnTo>
                  <a:pt x="276597" y="0"/>
                </a:lnTo>
                <a:close/>
                <a:moveTo>
                  <a:pt x="282401" y="0"/>
                </a:moveTo>
                <a:lnTo>
                  <a:pt x="121667" y="160734"/>
                </a:lnTo>
                <a:lnTo>
                  <a:pt x="122113" y="160734"/>
                </a:lnTo>
                <a:lnTo>
                  <a:pt x="282848" y="0"/>
                </a:lnTo>
                <a:close/>
                <a:moveTo>
                  <a:pt x="285750" y="2902"/>
                </a:moveTo>
                <a:lnTo>
                  <a:pt x="127918" y="160734"/>
                </a:lnTo>
                <a:lnTo>
                  <a:pt x="128364" y="160734"/>
                </a:lnTo>
                <a:lnTo>
                  <a:pt x="285750" y="3349"/>
                </a:lnTo>
                <a:lnTo>
                  <a:pt x="285750" y="2902"/>
                </a:lnTo>
                <a:close/>
                <a:moveTo>
                  <a:pt x="285750" y="9153"/>
                </a:moveTo>
                <a:lnTo>
                  <a:pt x="134169" y="160734"/>
                </a:lnTo>
                <a:lnTo>
                  <a:pt x="134615" y="160734"/>
                </a:lnTo>
                <a:lnTo>
                  <a:pt x="285750" y="9599"/>
                </a:lnTo>
                <a:lnTo>
                  <a:pt x="285750" y="9153"/>
                </a:lnTo>
                <a:close/>
                <a:moveTo>
                  <a:pt x="285750" y="15404"/>
                </a:moveTo>
                <a:lnTo>
                  <a:pt x="140419" y="160734"/>
                </a:lnTo>
                <a:lnTo>
                  <a:pt x="140866" y="160734"/>
                </a:lnTo>
                <a:lnTo>
                  <a:pt x="285750" y="15850"/>
                </a:lnTo>
                <a:lnTo>
                  <a:pt x="285750" y="15404"/>
                </a:lnTo>
                <a:close/>
                <a:moveTo>
                  <a:pt x="285750" y="21654"/>
                </a:moveTo>
                <a:lnTo>
                  <a:pt x="146670" y="160734"/>
                </a:lnTo>
                <a:lnTo>
                  <a:pt x="147117" y="160734"/>
                </a:lnTo>
                <a:lnTo>
                  <a:pt x="285750" y="22101"/>
                </a:lnTo>
                <a:lnTo>
                  <a:pt x="285750" y="21654"/>
                </a:lnTo>
                <a:close/>
                <a:moveTo>
                  <a:pt x="285750" y="27905"/>
                </a:moveTo>
                <a:lnTo>
                  <a:pt x="152921" y="160734"/>
                </a:lnTo>
                <a:lnTo>
                  <a:pt x="153367" y="160734"/>
                </a:lnTo>
                <a:lnTo>
                  <a:pt x="285750" y="28352"/>
                </a:lnTo>
                <a:lnTo>
                  <a:pt x="285750" y="27905"/>
                </a:lnTo>
                <a:close/>
                <a:moveTo>
                  <a:pt x="285750" y="34156"/>
                </a:moveTo>
                <a:lnTo>
                  <a:pt x="159172" y="160734"/>
                </a:lnTo>
                <a:lnTo>
                  <a:pt x="159618" y="160734"/>
                </a:lnTo>
                <a:lnTo>
                  <a:pt x="285750" y="34602"/>
                </a:lnTo>
                <a:lnTo>
                  <a:pt x="285750" y="34156"/>
                </a:lnTo>
                <a:close/>
                <a:moveTo>
                  <a:pt x="285750" y="40407"/>
                </a:moveTo>
                <a:lnTo>
                  <a:pt x="165422" y="160734"/>
                </a:lnTo>
                <a:lnTo>
                  <a:pt x="165869" y="160734"/>
                </a:lnTo>
                <a:lnTo>
                  <a:pt x="285750" y="40853"/>
                </a:lnTo>
                <a:lnTo>
                  <a:pt x="285750" y="40407"/>
                </a:lnTo>
                <a:close/>
                <a:moveTo>
                  <a:pt x="285750" y="46658"/>
                </a:moveTo>
                <a:lnTo>
                  <a:pt x="171673" y="160734"/>
                </a:lnTo>
                <a:lnTo>
                  <a:pt x="172120" y="160734"/>
                </a:lnTo>
                <a:lnTo>
                  <a:pt x="285750" y="47104"/>
                </a:lnTo>
                <a:lnTo>
                  <a:pt x="285750" y="46658"/>
                </a:lnTo>
                <a:close/>
                <a:moveTo>
                  <a:pt x="285750" y="52908"/>
                </a:moveTo>
                <a:lnTo>
                  <a:pt x="177924" y="160734"/>
                </a:lnTo>
                <a:lnTo>
                  <a:pt x="178371" y="160734"/>
                </a:lnTo>
                <a:lnTo>
                  <a:pt x="285750" y="53355"/>
                </a:lnTo>
                <a:lnTo>
                  <a:pt x="285750" y="52908"/>
                </a:lnTo>
                <a:close/>
                <a:moveTo>
                  <a:pt x="285750" y="59159"/>
                </a:moveTo>
                <a:lnTo>
                  <a:pt x="184175" y="160734"/>
                </a:lnTo>
                <a:lnTo>
                  <a:pt x="184621" y="160734"/>
                </a:lnTo>
                <a:lnTo>
                  <a:pt x="285750" y="59606"/>
                </a:lnTo>
                <a:lnTo>
                  <a:pt x="285750" y="59159"/>
                </a:lnTo>
                <a:close/>
                <a:moveTo>
                  <a:pt x="285750" y="65410"/>
                </a:moveTo>
                <a:lnTo>
                  <a:pt x="190426" y="160734"/>
                </a:lnTo>
                <a:lnTo>
                  <a:pt x="190872" y="160734"/>
                </a:lnTo>
                <a:lnTo>
                  <a:pt x="285750" y="65856"/>
                </a:lnTo>
                <a:lnTo>
                  <a:pt x="285750" y="65410"/>
                </a:lnTo>
                <a:close/>
                <a:moveTo>
                  <a:pt x="285750" y="71661"/>
                </a:moveTo>
                <a:lnTo>
                  <a:pt x="196676" y="160734"/>
                </a:lnTo>
                <a:lnTo>
                  <a:pt x="197123" y="160734"/>
                </a:lnTo>
                <a:lnTo>
                  <a:pt x="285750" y="72107"/>
                </a:lnTo>
                <a:lnTo>
                  <a:pt x="285750" y="71661"/>
                </a:lnTo>
                <a:close/>
                <a:moveTo>
                  <a:pt x="285750" y="77911"/>
                </a:moveTo>
                <a:lnTo>
                  <a:pt x="202927" y="160734"/>
                </a:lnTo>
                <a:lnTo>
                  <a:pt x="203374" y="160734"/>
                </a:lnTo>
                <a:lnTo>
                  <a:pt x="285750" y="78358"/>
                </a:lnTo>
                <a:lnTo>
                  <a:pt x="285750" y="77911"/>
                </a:lnTo>
                <a:close/>
                <a:moveTo>
                  <a:pt x="285750" y="84162"/>
                </a:moveTo>
                <a:lnTo>
                  <a:pt x="209178" y="160734"/>
                </a:lnTo>
                <a:lnTo>
                  <a:pt x="209624" y="160734"/>
                </a:lnTo>
                <a:lnTo>
                  <a:pt x="285750" y="84609"/>
                </a:lnTo>
                <a:lnTo>
                  <a:pt x="285750" y="84162"/>
                </a:lnTo>
                <a:close/>
                <a:moveTo>
                  <a:pt x="285750" y="90413"/>
                </a:moveTo>
                <a:lnTo>
                  <a:pt x="215429" y="160734"/>
                </a:lnTo>
                <a:lnTo>
                  <a:pt x="215875" y="160734"/>
                </a:lnTo>
                <a:lnTo>
                  <a:pt x="285750" y="90859"/>
                </a:lnTo>
                <a:lnTo>
                  <a:pt x="285750" y="90413"/>
                </a:lnTo>
                <a:close/>
                <a:moveTo>
                  <a:pt x="285750" y="96664"/>
                </a:moveTo>
                <a:lnTo>
                  <a:pt x="221680" y="160734"/>
                </a:lnTo>
                <a:lnTo>
                  <a:pt x="222126" y="160734"/>
                </a:lnTo>
                <a:lnTo>
                  <a:pt x="285750" y="97110"/>
                </a:lnTo>
                <a:lnTo>
                  <a:pt x="285750" y="96664"/>
                </a:lnTo>
                <a:close/>
                <a:moveTo>
                  <a:pt x="285750" y="102914"/>
                </a:moveTo>
                <a:lnTo>
                  <a:pt x="227930" y="160734"/>
                </a:lnTo>
                <a:lnTo>
                  <a:pt x="228377" y="160734"/>
                </a:lnTo>
                <a:lnTo>
                  <a:pt x="285750" y="103361"/>
                </a:lnTo>
                <a:lnTo>
                  <a:pt x="285750" y="102914"/>
                </a:lnTo>
                <a:close/>
                <a:moveTo>
                  <a:pt x="285750" y="109165"/>
                </a:moveTo>
                <a:lnTo>
                  <a:pt x="234181" y="160734"/>
                </a:lnTo>
                <a:lnTo>
                  <a:pt x="234628" y="160734"/>
                </a:lnTo>
                <a:lnTo>
                  <a:pt x="285750" y="109612"/>
                </a:lnTo>
                <a:lnTo>
                  <a:pt x="285750" y="109165"/>
                </a:lnTo>
                <a:close/>
                <a:moveTo>
                  <a:pt x="285750" y="115416"/>
                </a:moveTo>
                <a:lnTo>
                  <a:pt x="240432" y="160734"/>
                </a:lnTo>
                <a:lnTo>
                  <a:pt x="240878" y="160734"/>
                </a:lnTo>
                <a:lnTo>
                  <a:pt x="285750" y="115862"/>
                </a:lnTo>
                <a:lnTo>
                  <a:pt x="285750" y="115416"/>
                </a:lnTo>
                <a:close/>
                <a:moveTo>
                  <a:pt x="285750" y="121667"/>
                </a:moveTo>
                <a:lnTo>
                  <a:pt x="246683" y="160734"/>
                </a:lnTo>
                <a:lnTo>
                  <a:pt x="247129" y="160734"/>
                </a:lnTo>
                <a:lnTo>
                  <a:pt x="285750" y="122113"/>
                </a:lnTo>
                <a:lnTo>
                  <a:pt x="285750" y="121667"/>
                </a:lnTo>
                <a:close/>
                <a:moveTo>
                  <a:pt x="285750" y="127917"/>
                </a:moveTo>
                <a:lnTo>
                  <a:pt x="252933" y="160734"/>
                </a:lnTo>
                <a:lnTo>
                  <a:pt x="253380" y="160734"/>
                </a:lnTo>
                <a:lnTo>
                  <a:pt x="285750" y="128364"/>
                </a:lnTo>
                <a:lnTo>
                  <a:pt x="285750" y="127917"/>
                </a:lnTo>
                <a:close/>
                <a:moveTo>
                  <a:pt x="285750" y="134168"/>
                </a:moveTo>
                <a:lnTo>
                  <a:pt x="259184" y="160734"/>
                </a:lnTo>
                <a:lnTo>
                  <a:pt x="259631" y="160734"/>
                </a:lnTo>
                <a:lnTo>
                  <a:pt x="285750" y="134615"/>
                </a:lnTo>
                <a:lnTo>
                  <a:pt x="285750" y="134168"/>
                </a:lnTo>
                <a:close/>
                <a:moveTo>
                  <a:pt x="285750" y="140419"/>
                </a:moveTo>
                <a:lnTo>
                  <a:pt x="265435" y="160734"/>
                </a:lnTo>
                <a:lnTo>
                  <a:pt x="265881" y="160734"/>
                </a:lnTo>
                <a:lnTo>
                  <a:pt x="285750" y="140865"/>
                </a:lnTo>
                <a:lnTo>
                  <a:pt x="285750" y="140419"/>
                </a:lnTo>
                <a:close/>
                <a:moveTo>
                  <a:pt x="285750" y="146670"/>
                </a:moveTo>
                <a:lnTo>
                  <a:pt x="271686" y="160734"/>
                </a:lnTo>
                <a:lnTo>
                  <a:pt x="272132" y="160734"/>
                </a:lnTo>
                <a:lnTo>
                  <a:pt x="285750" y="147116"/>
                </a:lnTo>
                <a:lnTo>
                  <a:pt x="285750" y="146670"/>
                </a:lnTo>
                <a:close/>
                <a:moveTo>
                  <a:pt x="285750" y="152921"/>
                </a:moveTo>
                <a:lnTo>
                  <a:pt x="277937" y="160734"/>
                </a:lnTo>
                <a:lnTo>
                  <a:pt x="278383" y="160734"/>
                </a:lnTo>
                <a:lnTo>
                  <a:pt x="285750" y="153367"/>
                </a:lnTo>
                <a:lnTo>
                  <a:pt x="285750" y="152921"/>
                </a:lnTo>
                <a:close/>
                <a:moveTo>
                  <a:pt x="285750" y="159171"/>
                </a:moveTo>
                <a:lnTo>
                  <a:pt x="284187" y="160734"/>
                </a:lnTo>
                <a:lnTo>
                  <a:pt x="284634" y="160734"/>
                </a:lnTo>
                <a:lnTo>
                  <a:pt x="285750" y="159618"/>
                </a:lnTo>
                <a:lnTo>
                  <a:pt x="285750" y="159171"/>
                </a:lnTo>
                <a:close/>
              </a:path>
            </a:pathLst>
          </a:custGeom>
          <a:solidFill>
            <a:srgbClr val="FFFFFF">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 name="Google Shape;7;p1"/>
          <p:cNvSpPr txBox="1">
            <a:spLocks noGrp="1"/>
          </p:cNvSpPr>
          <p:nvPr>
            <p:ph type="title"/>
          </p:nvPr>
        </p:nvSpPr>
        <p:spPr>
          <a:xfrm>
            <a:off x="902900" y="742300"/>
            <a:ext cx="7338300" cy="6072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rgbClr val="666666"/>
              </a:buClr>
              <a:buSzPts val="1800"/>
              <a:buFont typeface="Vidaloka"/>
              <a:buNone/>
              <a:defRPr sz="1800">
                <a:solidFill>
                  <a:srgbClr val="666666"/>
                </a:solidFill>
                <a:latin typeface="Vidaloka"/>
                <a:ea typeface="Vidaloka"/>
                <a:cs typeface="Vidaloka"/>
                <a:sym typeface="Vidaloka"/>
              </a:defRPr>
            </a:lvl1pPr>
            <a:lvl2pPr lvl="1" algn="ctr">
              <a:spcBef>
                <a:spcPts val="0"/>
              </a:spcBef>
              <a:spcAft>
                <a:spcPts val="0"/>
              </a:spcAft>
              <a:buClr>
                <a:srgbClr val="666666"/>
              </a:buClr>
              <a:buSzPts val="1800"/>
              <a:buFont typeface="Vidaloka"/>
              <a:buNone/>
              <a:defRPr sz="1800">
                <a:solidFill>
                  <a:srgbClr val="666666"/>
                </a:solidFill>
                <a:latin typeface="Vidaloka"/>
                <a:ea typeface="Vidaloka"/>
                <a:cs typeface="Vidaloka"/>
                <a:sym typeface="Vidaloka"/>
              </a:defRPr>
            </a:lvl2pPr>
            <a:lvl3pPr lvl="2" algn="ctr">
              <a:spcBef>
                <a:spcPts val="0"/>
              </a:spcBef>
              <a:spcAft>
                <a:spcPts val="0"/>
              </a:spcAft>
              <a:buClr>
                <a:srgbClr val="666666"/>
              </a:buClr>
              <a:buSzPts val="1800"/>
              <a:buFont typeface="Vidaloka"/>
              <a:buNone/>
              <a:defRPr sz="1800">
                <a:solidFill>
                  <a:srgbClr val="666666"/>
                </a:solidFill>
                <a:latin typeface="Vidaloka"/>
                <a:ea typeface="Vidaloka"/>
                <a:cs typeface="Vidaloka"/>
                <a:sym typeface="Vidaloka"/>
              </a:defRPr>
            </a:lvl3pPr>
            <a:lvl4pPr lvl="3" algn="ctr">
              <a:spcBef>
                <a:spcPts val="0"/>
              </a:spcBef>
              <a:spcAft>
                <a:spcPts val="0"/>
              </a:spcAft>
              <a:buClr>
                <a:srgbClr val="666666"/>
              </a:buClr>
              <a:buSzPts val="1800"/>
              <a:buFont typeface="Vidaloka"/>
              <a:buNone/>
              <a:defRPr sz="1800">
                <a:solidFill>
                  <a:srgbClr val="666666"/>
                </a:solidFill>
                <a:latin typeface="Vidaloka"/>
                <a:ea typeface="Vidaloka"/>
                <a:cs typeface="Vidaloka"/>
                <a:sym typeface="Vidaloka"/>
              </a:defRPr>
            </a:lvl4pPr>
            <a:lvl5pPr lvl="4" algn="ctr">
              <a:spcBef>
                <a:spcPts val="0"/>
              </a:spcBef>
              <a:spcAft>
                <a:spcPts val="0"/>
              </a:spcAft>
              <a:buClr>
                <a:srgbClr val="666666"/>
              </a:buClr>
              <a:buSzPts val="1800"/>
              <a:buFont typeface="Vidaloka"/>
              <a:buNone/>
              <a:defRPr sz="1800">
                <a:solidFill>
                  <a:srgbClr val="666666"/>
                </a:solidFill>
                <a:latin typeface="Vidaloka"/>
                <a:ea typeface="Vidaloka"/>
                <a:cs typeface="Vidaloka"/>
                <a:sym typeface="Vidaloka"/>
              </a:defRPr>
            </a:lvl5pPr>
            <a:lvl6pPr lvl="5" algn="ctr">
              <a:spcBef>
                <a:spcPts val="0"/>
              </a:spcBef>
              <a:spcAft>
                <a:spcPts val="0"/>
              </a:spcAft>
              <a:buClr>
                <a:srgbClr val="666666"/>
              </a:buClr>
              <a:buSzPts val="1800"/>
              <a:buFont typeface="Vidaloka"/>
              <a:buNone/>
              <a:defRPr sz="1800">
                <a:solidFill>
                  <a:srgbClr val="666666"/>
                </a:solidFill>
                <a:latin typeface="Vidaloka"/>
                <a:ea typeface="Vidaloka"/>
                <a:cs typeface="Vidaloka"/>
                <a:sym typeface="Vidaloka"/>
              </a:defRPr>
            </a:lvl6pPr>
            <a:lvl7pPr lvl="6" algn="ctr">
              <a:spcBef>
                <a:spcPts val="0"/>
              </a:spcBef>
              <a:spcAft>
                <a:spcPts val="0"/>
              </a:spcAft>
              <a:buClr>
                <a:srgbClr val="666666"/>
              </a:buClr>
              <a:buSzPts val="1800"/>
              <a:buFont typeface="Vidaloka"/>
              <a:buNone/>
              <a:defRPr sz="1800">
                <a:solidFill>
                  <a:srgbClr val="666666"/>
                </a:solidFill>
                <a:latin typeface="Vidaloka"/>
                <a:ea typeface="Vidaloka"/>
                <a:cs typeface="Vidaloka"/>
                <a:sym typeface="Vidaloka"/>
              </a:defRPr>
            </a:lvl7pPr>
            <a:lvl8pPr lvl="7" algn="ctr">
              <a:spcBef>
                <a:spcPts val="0"/>
              </a:spcBef>
              <a:spcAft>
                <a:spcPts val="0"/>
              </a:spcAft>
              <a:buClr>
                <a:srgbClr val="666666"/>
              </a:buClr>
              <a:buSzPts val="1800"/>
              <a:buFont typeface="Vidaloka"/>
              <a:buNone/>
              <a:defRPr sz="1800">
                <a:solidFill>
                  <a:srgbClr val="666666"/>
                </a:solidFill>
                <a:latin typeface="Vidaloka"/>
                <a:ea typeface="Vidaloka"/>
                <a:cs typeface="Vidaloka"/>
                <a:sym typeface="Vidaloka"/>
              </a:defRPr>
            </a:lvl8pPr>
            <a:lvl9pPr lvl="8" algn="ctr">
              <a:spcBef>
                <a:spcPts val="0"/>
              </a:spcBef>
              <a:spcAft>
                <a:spcPts val="0"/>
              </a:spcAft>
              <a:buClr>
                <a:srgbClr val="666666"/>
              </a:buClr>
              <a:buSzPts val="1800"/>
              <a:buFont typeface="Vidaloka"/>
              <a:buNone/>
              <a:defRPr sz="1800">
                <a:solidFill>
                  <a:srgbClr val="666666"/>
                </a:solidFill>
                <a:latin typeface="Vidaloka"/>
                <a:ea typeface="Vidaloka"/>
                <a:cs typeface="Vidaloka"/>
                <a:sym typeface="Vidaloka"/>
              </a:defRPr>
            </a:lvl9pPr>
          </a:lstStyle>
          <a:p>
            <a:endParaRPr/>
          </a:p>
        </p:txBody>
      </p:sp>
      <p:sp>
        <p:nvSpPr>
          <p:cNvPr id="8" name="Google Shape;8;p1"/>
          <p:cNvSpPr txBox="1">
            <a:spLocks noGrp="1"/>
          </p:cNvSpPr>
          <p:nvPr>
            <p:ph type="body" idx="1"/>
          </p:nvPr>
        </p:nvSpPr>
        <p:spPr>
          <a:xfrm>
            <a:off x="902900" y="1598735"/>
            <a:ext cx="7338300" cy="2638500"/>
          </a:xfrm>
          <a:prstGeom prst="rect">
            <a:avLst/>
          </a:prstGeom>
          <a:noFill/>
          <a:ln>
            <a:noFill/>
          </a:ln>
        </p:spPr>
        <p:txBody>
          <a:bodyPr spcFirstLastPara="1" wrap="square" lIns="91425" tIns="91425" rIns="91425" bIns="91425" anchor="t" anchorCtr="0">
            <a:noAutofit/>
          </a:bodyPr>
          <a:lstStyle>
            <a:lvl1pPr marL="457200" lvl="0" indent="-368300">
              <a:spcBef>
                <a:spcPts val="600"/>
              </a:spcBef>
              <a:spcAft>
                <a:spcPts val="0"/>
              </a:spcAft>
              <a:buClr>
                <a:srgbClr val="9E7C59"/>
              </a:buClr>
              <a:buSzPts val="2200"/>
              <a:buFont typeface="Tinos"/>
              <a:buChar char="⬗"/>
              <a:defRPr sz="2200">
                <a:solidFill>
                  <a:srgbClr val="434343"/>
                </a:solidFill>
                <a:latin typeface="Tinos"/>
                <a:ea typeface="Tinos"/>
                <a:cs typeface="Tinos"/>
                <a:sym typeface="Tinos"/>
              </a:defRPr>
            </a:lvl1pPr>
            <a:lvl2pPr marL="914400" lvl="1" indent="-368300">
              <a:spcBef>
                <a:spcPts val="0"/>
              </a:spcBef>
              <a:spcAft>
                <a:spcPts val="0"/>
              </a:spcAft>
              <a:buClr>
                <a:srgbClr val="B7B7B7"/>
              </a:buClr>
              <a:buSzPts val="2200"/>
              <a:buFont typeface="Tinos"/>
              <a:buChar char="◇"/>
              <a:defRPr sz="2200">
                <a:solidFill>
                  <a:srgbClr val="434343"/>
                </a:solidFill>
                <a:latin typeface="Tinos"/>
                <a:ea typeface="Tinos"/>
                <a:cs typeface="Tinos"/>
                <a:sym typeface="Tinos"/>
              </a:defRPr>
            </a:lvl2pPr>
            <a:lvl3pPr marL="1371600" lvl="2" indent="-368300">
              <a:spcBef>
                <a:spcPts val="0"/>
              </a:spcBef>
              <a:spcAft>
                <a:spcPts val="0"/>
              </a:spcAft>
              <a:buClr>
                <a:srgbClr val="B7B7B7"/>
              </a:buClr>
              <a:buSzPts val="2200"/>
              <a:buFont typeface="Tinos"/>
              <a:buChar char="◇"/>
              <a:defRPr sz="2200">
                <a:solidFill>
                  <a:srgbClr val="434343"/>
                </a:solidFill>
                <a:latin typeface="Tinos"/>
                <a:ea typeface="Tinos"/>
                <a:cs typeface="Tinos"/>
                <a:sym typeface="Tinos"/>
              </a:defRPr>
            </a:lvl3pPr>
            <a:lvl4pPr marL="1828800" lvl="3" indent="-368300">
              <a:spcBef>
                <a:spcPts val="0"/>
              </a:spcBef>
              <a:spcAft>
                <a:spcPts val="0"/>
              </a:spcAft>
              <a:buClr>
                <a:srgbClr val="B7B7B7"/>
              </a:buClr>
              <a:buSzPts val="2200"/>
              <a:buFont typeface="Tinos"/>
              <a:buChar char="◇"/>
              <a:defRPr sz="2200">
                <a:solidFill>
                  <a:srgbClr val="434343"/>
                </a:solidFill>
                <a:latin typeface="Tinos"/>
                <a:ea typeface="Tinos"/>
                <a:cs typeface="Tinos"/>
                <a:sym typeface="Tinos"/>
              </a:defRPr>
            </a:lvl4pPr>
            <a:lvl5pPr marL="2286000" lvl="4" indent="-368300">
              <a:spcBef>
                <a:spcPts val="0"/>
              </a:spcBef>
              <a:spcAft>
                <a:spcPts val="0"/>
              </a:spcAft>
              <a:buClr>
                <a:srgbClr val="B7B7B7"/>
              </a:buClr>
              <a:buSzPts val="2200"/>
              <a:buFont typeface="Tinos"/>
              <a:buChar char="◇"/>
              <a:defRPr sz="2200">
                <a:solidFill>
                  <a:srgbClr val="434343"/>
                </a:solidFill>
                <a:latin typeface="Tinos"/>
                <a:ea typeface="Tinos"/>
                <a:cs typeface="Tinos"/>
                <a:sym typeface="Tinos"/>
              </a:defRPr>
            </a:lvl5pPr>
            <a:lvl6pPr marL="2743200" lvl="5" indent="-368300">
              <a:spcBef>
                <a:spcPts val="0"/>
              </a:spcBef>
              <a:spcAft>
                <a:spcPts val="0"/>
              </a:spcAft>
              <a:buClr>
                <a:srgbClr val="B7B7B7"/>
              </a:buClr>
              <a:buSzPts val="2200"/>
              <a:buFont typeface="Tinos"/>
              <a:buChar char="◇"/>
              <a:defRPr sz="2200">
                <a:solidFill>
                  <a:srgbClr val="434343"/>
                </a:solidFill>
                <a:latin typeface="Tinos"/>
                <a:ea typeface="Tinos"/>
                <a:cs typeface="Tinos"/>
                <a:sym typeface="Tinos"/>
              </a:defRPr>
            </a:lvl6pPr>
            <a:lvl7pPr marL="3200400" lvl="6" indent="-368300">
              <a:spcBef>
                <a:spcPts val="0"/>
              </a:spcBef>
              <a:spcAft>
                <a:spcPts val="0"/>
              </a:spcAft>
              <a:buClr>
                <a:srgbClr val="B7B7B7"/>
              </a:buClr>
              <a:buSzPts val="2200"/>
              <a:buFont typeface="Tinos"/>
              <a:buChar char="◇"/>
              <a:defRPr sz="2200">
                <a:solidFill>
                  <a:srgbClr val="434343"/>
                </a:solidFill>
                <a:latin typeface="Tinos"/>
                <a:ea typeface="Tinos"/>
                <a:cs typeface="Tinos"/>
                <a:sym typeface="Tinos"/>
              </a:defRPr>
            </a:lvl7pPr>
            <a:lvl8pPr marL="3657600" lvl="7" indent="-368300">
              <a:spcBef>
                <a:spcPts val="0"/>
              </a:spcBef>
              <a:spcAft>
                <a:spcPts val="0"/>
              </a:spcAft>
              <a:buClr>
                <a:srgbClr val="B7B7B7"/>
              </a:buClr>
              <a:buSzPts val="2200"/>
              <a:buFont typeface="Tinos"/>
              <a:buChar char="◇"/>
              <a:defRPr sz="2200">
                <a:solidFill>
                  <a:srgbClr val="434343"/>
                </a:solidFill>
                <a:latin typeface="Tinos"/>
                <a:ea typeface="Tinos"/>
                <a:cs typeface="Tinos"/>
                <a:sym typeface="Tinos"/>
              </a:defRPr>
            </a:lvl8pPr>
            <a:lvl9pPr marL="4114800" lvl="8" indent="-368300">
              <a:spcBef>
                <a:spcPts val="0"/>
              </a:spcBef>
              <a:spcAft>
                <a:spcPts val="0"/>
              </a:spcAft>
              <a:buClr>
                <a:srgbClr val="B7B7B7"/>
              </a:buClr>
              <a:buSzPts val="2200"/>
              <a:buFont typeface="Tinos"/>
              <a:buChar char="◇"/>
              <a:defRPr sz="2200">
                <a:solidFill>
                  <a:srgbClr val="434343"/>
                </a:solidFill>
                <a:latin typeface="Tinos"/>
                <a:ea typeface="Tinos"/>
                <a:cs typeface="Tinos"/>
                <a:sym typeface="Tinos"/>
              </a:defRPr>
            </a:lvl9pPr>
          </a:lstStyle>
          <a:p>
            <a:endParaRPr/>
          </a:p>
        </p:txBody>
      </p:sp>
      <p:sp>
        <p:nvSpPr>
          <p:cNvPr id="9" name="Google Shape;9;p1"/>
          <p:cNvSpPr txBox="1">
            <a:spLocks noGrp="1"/>
          </p:cNvSpPr>
          <p:nvPr>
            <p:ph type="sldNum" idx="12"/>
          </p:nvPr>
        </p:nvSpPr>
        <p:spPr>
          <a:xfrm>
            <a:off x="50" y="4645875"/>
            <a:ext cx="9144000" cy="497700"/>
          </a:xfrm>
          <a:prstGeom prst="rect">
            <a:avLst/>
          </a:prstGeom>
          <a:noFill/>
          <a:ln>
            <a:noFill/>
          </a:ln>
        </p:spPr>
        <p:txBody>
          <a:bodyPr spcFirstLastPara="1" wrap="square" lIns="91425" tIns="91425" rIns="91425" bIns="91425" anchor="ctr" anchorCtr="0">
            <a:noAutofit/>
          </a:bodyPr>
          <a:lstStyle>
            <a:lvl1pPr lvl="0" algn="ctr">
              <a:buNone/>
              <a:defRPr sz="1300">
                <a:solidFill>
                  <a:srgbClr val="FFFFFF"/>
                </a:solidFill>
                <a:latin typeface="Vidaloka"/>
                <a:ea typeface="Vidaloka"/>
                <a:cs typeface="Vidaloka"/>
                <a:sym typeface="Vidaloka"/>
              </a:defRPr>
            </a:lvl1pPr>
            <a:lvl2pPr lvl="1" algn="ctr">
              <a:buNone/>
              <a:defRPr sz="1300">
                <a:solidFill>
                  <a:srgbClr val="FFFFFF"/>
                </a:solidFill>
                <a:latin typeface="Vidaloka"/>
                <a:ea typeface="Vidaloka"/>
                <a:cs typeface="Vidaloka"/>
                <a:sym typeface="Vidaloka"/>
              </a:defRPr>
            </a:lvl2pPr>
            <a:lvl3pPr lvl="2" algn="ctr">
              <a:buNone/>
              <a:defRPr sz="1300">
                <a:solidFill>
                  <a:srgbClr val="FFFFFF"/>
                </a:solidFill>
                <a:latin typeface="Vidaloka"/>
                <a:ea typeface="Vidaloka"/>
                <a:cs typeface="Vidaloka"/>
                <a:sym typeface="Vidaloka"/>
              </a:defRPr>
            </a:lvl3pPr>
            <a:lvl4pPr lvl="3" algn="ctr">
              <a:buNone/>
              <a:defRPr sz="1300">
                <a:solidFill>
                  <a:srgbClr val="FFFFFF"/>
                </a:solidFill>
                <a:latin typeface="Vidaloka"/>
                <a:ea typeface="Vidaloka"/>
                <a:cs typeface="Vidaloka"/>
                <a:sym typeface="Vidaloka"/>
              </a:defRPr>
            </a:lvl4pPr>
            <a:lvl5pPr lvl="4" algn="ctr">
              <a:buNone/>
              <a:defRPr sz="1300">
                <a:solidFill>
                  <a:srgbClr val="FFFFFF"/>
                </a:solidFill>
                <a:latin typeface="Vidaloka"/>
                <a:ea typeface="Vidaloka"/>
                <a:cs typeface="Vidaloka"/>
                <a:sym typeface="Vidaloka"/>
              </a:defRPr>
            </a:lvl5pPr>
            <a:lvl6pPr lvl="5" algn="ctr">
              <a:buNone/>
              <a:defRPr sz="1300">
                <a:solidFill>
                  <a:srgbClr val="FFFFFF"/>
                </a:solidFill>
                <a:latin typeface="Vidaloka"/>
                <a:ea typeface="Vidaloka"/>
                <a:cs typeface="Vidaloka"/>
                <a:sym typeface="Vidaloka"/>
              </a:defRPr>
            </a:lvl6pPr>
            <a:lvl7pPr lvl="6" algn="ctr">
              <a:buNone/>
              <a:defRPr sz="1300">
                <a:solidFill>
                  <a:srgbClr val="FFFFFF"/>
                </a:solidFill>
                <a:latin typeface="Vidaloka"/>
                <a:ea typeface="Vidaloka"/>
                <a:cs typeface="Vidaloka"/>
                <a:sym typeface="Vidaloka"/>
              </a:defRPr>
            </a:lvl7pPr>
            <a:lvl8pPr lvl="7" algn="ctr">
              <a:buNone/>
              <a:defRPr sz="1300">
                <a:solidFill>
                  <a:srgbClr val="FFFFFF"/>
                </a:solidFill>
                <a:latin typeface="Vidaloka"/>
                <a:ea typeface="Vidaloka"/>
                <a:cs typeface="Vidaloka"/>
                <a:sym typeface="Vidaloka"/>
              </a:defRPr>
            </a:lvl8pPr>
            <a:lvl9pPr lvl="8" algn="ctr">
              <a:buNone/>
              <a:defRPr sz="1300">
                <a:solidFill>
                  <a:srgbClr val="FFFFFF"/>
                </a:solidFill>
                <a:latin typeface="Vidaloka"/>
                <a:ea typeface="Vidaloka"/>
                <a:cs typeface="Vidaloka"/>
                <a:sym typeface="Vidaloka"/>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3" r:id="rId3"/>
    <p:sldLayoutId id="2147483657" r:id="rId4"/>
    <p:sldLayoutId id="2147483661"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8" Type="http://schemas.openxmlformats.org/officeDocument/2006/relationships/slide" Target="slide15.xml"/><Relationship Id="rId3" Type="http://schemas.openxmlformats.org/officeDocument/2006/relationships/image" Target="../media/image4.jpg"/><Relationship Id="rId7" Type="http://schemas.openxmlformats.org/officeDocument/2006/relationships/slide" Target="slide13.xml"/><Relationship Id="rId12"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slide" Target="slide10.xml"/><Relationship Id="rId11" Type="http://schemas.openxmlformats.org/officeDocument/2006/relationships/slide" Target="slide27.xml"/><Relationship Id="rId5" Type="http://schemas.openxmlformats.org/officeDocument/2006/relationships/slide" Target="slide9.xml"/><Relationship Id="rId10" Type="http://schemas.openxmlformats.org/officeDocument/2006/relationships/slide" Target="slide25.xml"/><Relationship Id="rId4" Type="http://schemas.openxmlformats.org/officeDocument/2006/relationships/slide" Target="slide5.xml"/><Relationship Id="rId9" Type="http://schemas.openxmlformats.org/officeDocument/2006/relationships/slide" Target="slide2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8" Type="http://schemas.openxmlformats.org/officeDocument/2006/relationships/slide" Target="slide54.xml"/><Relationship Id="rId3" Type="http://schemas.openxmlformats.org/officeDocument/2006/relationships/slide" Target="slide49.xml"/><Relationship Id="rId7" Type="http://schemas.openxmlformats.org/officeDocument/2006/relationships/slide" Target="slide53.xml"/><Relationship Id="rId12" Type="http://schemas.openxmlformats.org/officeDocument/2006/relationships/image" Target="../media/image21.png"/><Relationship Id="rId2" Type="http://schemas.openxmlformats.org/officeDocument/2006/relationships/slide" Target="slide48.xml"/><Relationship Id="rId1" Type="http://schemas.openxmlformats.org/officeDocument/2006/relationships/slideLayout" Target="../slideLayouts/slideLayout4.xml"/><Relationship Id="rId6" Type="http://schemas.openxmlformats.org/officeDocument/2006/relationships/slide" Target="slide52.xml"/><Relationship Id="rId11" Type="http://schemas.openxmlformats.org/officeDocument/2006/relationships/slide" Target="slide57.xml"/><Relationship Id="rId5" Type="http://schemas.openxmlformats.org/officeDocument/2006/relationships/slide" Target="slide51.xml"/><Relationship Id="rId10" Type="http://schemas.openxmlformats.org/officeDocument/2006/relationships/slide" Target="slide56.xml"/><Relationship Id="rId4" Type="http://schemas.openxmlformats.org/officeDocument/2006/relationships/slide" Target="slide50.xml"/><Relationship Id="rId9" Type="http://schemas.openxmlformats.org/officeDocument/2006/relationships/slide" Target="slide5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hyperlink" Target="mailto:info@aarniktechnology.com"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hyperlink" Target="https://aarniktechnology.com/"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CCB512D-A6C2-4E0E-B1AC-82231856EE17}"/>
              </a:ext>
            </a:extLst>
          </p:cNvPr>
          <p:cNvSpPr>
            <a:spLocks noGrp="1"/>
          </p:cNvSpPr>
          <p:nvPr>
            <p:ph type="sldNum" idx="12"/>
          </p:nvPr>
        </p:nvSpPr>
        <p:spPr>
          <a:xfrm>
            <a:off x="0" y="4798957"/>
            <a:ext cx="9144000" cy="497700"/>
          </a:xfrm>
        </p:spPr>
        <p:txBody>
          <a:bodyPr/>
          <a:lstStyle/>
          <a:p>
            <a:fld id="{00000000-1234-1234-1234-123412341234}" type="slidenum">
              <a:rPr lang="en" smtClean="0"/>
              <a:pPr/>
              <a:t>1</a:t>
            </a:fld>
            <a:endParaRPr lang="en"/>
          </a:p>
        </p:txBody>
      </p:sp>
      <p:sp>
        <p:nvSpPr>
          <p:cNvPr id="7" name="TextBox 6">
            <a:extLst>
              <a:ext uri="{FF2B5EF4-FFF2-40B4-BE49-F238E27FC236}">
                <a16:creationId xmlns:a16="http://schemas.microsoft.com/office/drawing/2014/main" id="{3F9759E1-AE56-4E83-A0D6-A9BD6EEECEF6}"/>
              </a:ext>
            </a:extLst>
          </p:cNvPr>
          <p:cNvSpPr txBox="1"/>
          <p:nvPr/>
        </p:nvSpPr>
        <p:spPr>
          <a:xfrm>
            <a:off x="2554460" y="2571750"/>
            <a:ext cx="4035080" cy="1200329"/>
          </a:xfrm>
          <a:prstGeom prst="rect">
            <a:avLst/>
          </a:prstGeom>
          <a:noFill/>
        </p:spPr>
        <p:txBody>
          <a:bodyPr wrap="none" rtlCol="0">
            <a:spAutoFit/>
            <a:scene3d>
              <a:camera prst="orthographicFront"/>
              <a:lightRig rig="threePt" dir="t"/>
            </a:scene3d>
            <a:sp3d extrusionH="57150">
              <a:bevelT w="69850" h="69850" prst="divot"/>
            </a:sp3d>
          </a:bodyPr>
          <a:lstStyle/>
          <a:p>
            <a:pPr algn="ctr"/>
            <a:r>
              <a:rPr lang="en-US" sz="3600" dirty="0">
                <a:ln w="0"/>
                <a:solidFill>
                  <a:schemeClr val="accent1"/>
                </a:solidFill>
                <a:effectLst>
                  <a:glow rad="228600">
                    <a:schemeClr val="accent3">
                      <a:lumMod val="75000"/>
                      <a:alpha val="40000"/>
                    </a:schemeClr>
                  </a:glow>
                  <a:innerShdw blurRad="114300">
                    <a:prstClr val="black"/>
                  </a:innerShdw>
                  <a:reflection blurRad="6350" stA="55000" endA="300" endPos="45500" dir="5400000" sy="-100000" algn="bl" rotWithShape="0"/>
                </a:effectLst>
                <a:latin typeface="AR ESSENCE" panose="02000000000000000000" pitchFamily="2" charset="0"/>
              </a:rPr>
              <a:t>TRAVEL DESTINATION </a:t>
            </a:r>
          </a:p>
          <a:p>
            <a:pPr algn="ctr"/>
            <a:r>
              <a:rPr lang="en-US" sz="3600" dirty="0">
                <a:ln w="0"/>
                <a:solidFill>
                  <a:schemeClr val="accent1"/>
                </a:solidFill>
                <a:effectLst>
                  <a:glow rad="228600">
                    <a:schemeClr val="accent3">
                      <a:lumMod val="75000"/>
                      <a:alpha val="40000"/>
                    </a:schemeClr>
                  </a:glow>
                  <a:innerShdw blurRad="114300">
                    <a:prstClr val="black"/>
                  </a:innerShdw>
                  <a:reflection blurRad="6350" stA="55000" endA="300" endPos="45500" dir="5400000" sy="-100000" algn="bl" rotWithShape="0"/>
                </a:effectLst>
                <a:latin typeface="AR ESSENCE" panose="02000000000000000000" pitchFamily="2" charset="0"/>
              </a:rPr>
              <a:t>BOOKING SYSTEM</a:t>
            </a:r>
            <a:endParaRPr lang="en-IN" sz="3600" dirty="0">
              <a:ln w="0"/>
              <a:solidFill>
                <a:schemeClr val="accent1"/>
              </a:solidFill>
              <a:effectLst>
                <a:glow rad="228600">
                  <a:schemeClr val="accent3">
                    <a:lumMod val="75000"/>
                    <a:alpha val="40000"/>
                  </a:schemeClr>
                </a:glow>
                <a:innerShdw blurRad="114300">
                  <a:prstClr val="black"/>
                </a:innerShdw>
                <a:reflection blurRad="6350" stA="55000" endA="300" endPos="45500" dir="5400000" sy="-100000" algn="bl" rotWithShape="0"/>
              </a:effectLst>
              <a:latin typeface="AR ESSENCE" panose="02000000000000000000" pitchFamily="2" charset="0"/>
            </a:endParaRPr>
          </a:p>
        </p:txBody>
      </p:sp>
    </p:spTree>
    <p:extLst>
      <p:ext uri="{BB962C8B-B14F-4D97-AF65-F5344CB8AC3E}">
        <p14:creationId xmlns:p14="http://schemas.microsoft.com/office/powerpoint/2010/main" val="379783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75" y="1643125"/>
            <a:ext cx="2626800" cy="1159800"/>
          </a:xfrm>
          <a:prstGeom prst="rect">
            <a:avLst/>
          </a:prstGeom>
        </p:spPr>
        <p:txBody>
          <a:bodyPr spcFirstLastPara="1" wrap="square" lIns="91425" tIns="91425" rIns="91425" bIns="91425" anchor="b" anchorCtr="0">
            <a:noAutofit/>
          </a:bodyPr>
          <a:lstStyle/>
          <a:p>
            <a:r>
              <a:rPr lang="en" dirty="0"/>
              <a:t>3.</a:t>
            </a:r>
            <a:endParaRPr dirty="0"/>
          </a:p>
          <a:p>
            <a:r>
              <a:rPr lang="en-US" dirty="0"/>
              <a:t>Requirement Gathering</a:t>
            </a:r>
            <a:endParaRPr dirty="0"/>
          </a:p>
        </p:txBody>
      </p:sp>
      <p:sp>
        <p:nvSpPr>
          <p:cNvPr id="117" name="Google Shape;117;p17"/>
          <p:cNvSpPr txBox="1">
            <a:spLocks noGrp="1"/>
          </p:cNvSpPr>
          <p:nvPr>
            <p:ph type="subTitle" idx="1"/>
          </p:nvPr>
        </p:nvSpPr>
        <p:spPr>
          <a:xfrm>
            <a:off x="2998381" y="3068654"/>
            <a:ext cx="3125972" cy="784800"/>
          </a:xfrm>
          <a:prstGeom prst="rect">
            <a:avLst/>
          </a:prstGeom>
        </p:spPr>
        <p:txBody>
          <a:bodyPr spcFirstLastPara="1" wrap="square" lIns="91425" tIns="91425" rIns="91425" bIns="91425" anchor="t" anchorCtr="0">
            <a:noAutofit/>
          </a:bodyPr>
          <a:lstStyle/>
          <a:p>
            <a:pPr marL="0" indent="0"/>
            <a:r>
              <a:rPr lang="en" dirty="0"/>
              <a:t>The </a:t>
            </a:r>
          </a:p>
          <a:p>
            <a:pPr marL="0" indent="0"/>
            <a:r>
              <a:rPr lang="en" dirty="0"/>
              <a:t>	  Entities……..</a:t>
            </a:r>
            <a:endParaRPr dirty="0"/>
          </a:p>
        </p:txBody>
      </p:sp>
    </p:spTree>
    <p:extLst>
      <p:ext uri="{BB962C8B-B14F-4D97-AF65-F5344CB8AC3E}">
        <p14:creationId xmlns:p14="http://schemas.microsoft.com/office/powerpoint/2010/main" val="4071383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C02D-38FE-4433-A2F1-45C7F588E76C}"/>
              </a:ext>
            </a:extLst>
          </p:cNvPr>
          <p:cNvSpPr>
            <a:spLocks noGrp="1"/>
          </p:cNvSpPr>
          <p:nvPr>
            <p:ph type="title"/>
          </p:nvPr>
        </p:nvSpPr>
        <p:spPr>
          <a:xfrm>
            <a:off x="2620467" y="594618"/>
            <a:ext cx="3903066" cy="607200"/>
          </a:xfrm>
        </p:spPr>
        <p:txBody>
          <a:bodyPr/>
          <a:lstStyle/>
          <a:p>
            <a:r>
              <a:rPr lang="en-US" sz="2400" dirty="0"/>
              <a:t>Requirement Gathering</a:t>
            </a:r>
            <a:endParaRPr lang="en-IN" sz="2400" dirty="0"/>
          </a:p>
        </p:txBody>
      </p:sp>
      <p:sp>
        <p:nvSpPr>
          <p:cNvPr id="4" name="Slide Number Placeholder 3">
            <a:extLst>
              <a:ext uri="{FF2B5EF4-FFF2-40B4-BE49-F238E27FC236}">
                <a16:creationId xmlns:a16="http://schemas.microsoft.com/office/drawing/2014/main" id="{2623B247-D869-41CE-B82A-E1EEACC5E710}"/>
              </a:ext>
            </a:extLst>
          </p:cNvPr>
          <p:cNvSpPr>
            <a:spLocks noGrp="1"/>
          </p:cNvSpPr>
          <p:nvPr>
            <p:ph type="sldNum" idx="12"/>
          </p:nvPr>
        </p:nvSpPr>
        <p:spPr/>
        <p:txBody>
          <a:bodyPr/>
          <a:lstStyle/>
          <a:p>
            <a:fld id="{00000000-1234-1234-1234-123412341234}" type="slidenum">
              <a:rPr lang="en" smtClean="0"/>
              <a:pPr/>
              <a:t>11</a:t>
            </a:fld>
            <a:endParaRPr lang="en"/>
          </a:p>
        </p:txBody>
      </p:sp>
      <p:sp>
        <p:nvSpPr>
          <p:cNvPr id="5" name="Content Placeholder 2">
            <a:extLst>
              <a:ext uri="{FF2B5EF4-FFF2-40B4-BE49-F238E27FC236}">
                <a16:creationId xmlns:a16="http://schemas.microsoft.com/office/drawing/2014/main" id="{6BDE304B-0AFE-4D8B-96FB-D5951E9A4C12}"/>
              </a:ext>
            </a:extLst>
          </p:cNvPr>
          <p:cNvSpPr txBox="1">
            <a:spLocks/>
          </p:cNvSpPr>
          <p:nvPr/>
        </p:nvSpPr>
        <p:spPr>
          <a:xfrm>
            <a:off x="494414" y="1255321"/>
            <a:ext cx="8155172" cy="34440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9E7C59"/>
              </a:buClr>
              <a:buSzPts val="2200"/>
              <a:buFont typeface="Tinos"/>
              <a:buChar char="⬗"/>
              <a:defRPr sz="2200" b="0" i="0" u="none" strike="noStrike" cap="none">
                <a:solidFill>
                  <a:srgbClr val="434343"/>
                </a:solidFill>
                <a:latin typeface="Tinos"/>
                <a:ea typeface="Tinos"/>
                <a:cs typeface="Tinos"/>
                <a:sym typeface="Tinos"/>
              </a:defRPr>
            </a:lvl1pPr>
            <a:lvl2pPr marL="914400" marR="0" lvl="1"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2pPr>
            <a:lvl3pPr marL="1371600" marR="0" lvl="2"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3pPr>
            <a:lvl4pPr marL="1828800" marR="0" lvl="3"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4pPr>
            <a:lvl5pPr marL="2286000" marR="0" lvl="4"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5pPr>
            <a:lvl6pPr marL="2743200" marR="0" lvl="5"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6pPr>
            <a:lvl7pPr marL="3200400" marR="0" lvl="6"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7pPr>
            <a:lvl8pPr marL="3657600" marR="0" lvl="7"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8pPr>
            <a:lvl9pPr marL="4114800" marR="0" lvl="8"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9pPr>
          </a:lstStyle>
          <a:p>
            <a:pPr lvl="1">
              <a:lnSpc>
                <a:spcPct val="150000"/>
              </a:lnSpc>
            </a:pPr>
            <a:r>
              <a:rPr lang="en-US" sz="1600" dirty="0"/>
              <a:t>There are five entities in our system, that are: </a:t>
            </a:r>
            <a:r>
              <a:rPr lang="en-US" sz="1600" b="1" dirty="0"/>
              <a:t>Admin</a:t>
            </a:r>
            <a:r>
              <a:rPr lang="en-US" sz="1600" dirty="0"/>
              <a:t>, </a:t>
            </a:r>
            <a:r>
              <a:rPr lang="en-US" sz="1600" b="1" dirty="0"/>
              <a:t>Visitor, Traveler, Hotel</a:t>
            </a:r>
            <a:r>
              <a:rPr lang="en-US" sz="1600" dirty="0"/>
              <a:t> and </a:t>
            </a:r>
            <a:r>
              <a:rPr lang="en-US" sz="1600" b="1" dirty="0"/>
              <a:t>Agency.</a:t>
            </a:r>
          </a:p>
          <a:p>
            <a:pPr lvl="1">
              <a:lnSpc>
                <a:spcPct val="150000"/>
              </a:lnSpc>
            </a:pPr>
            <a:r>
              <a:rPr lang="en-US" sz="1600" dirty="0"/>
              <a:t>Visitor, Hotels and Agencies can register themselves into the system.</a:t>
            </a:r>
          </a:p>
          <a:p>
            <a:pPr lvl="1">
              <a:lnSpc>
                <a:spcPct val="150000"/>
              </a:lnSpc>
            </a:pPr>
            <a:r>
              <a:rPr lang="en-US" sz="1600" dirty="0"/>
              <a:t>All users can login into the system.</a:t>
            </a:r>
          </a:p>
          <a:p>
            <a:pPr lvl="1">
              <a:lnSpc>
                <a:spcPct val="150000"/>
              </a:lnSpc>
            </a:pPr>
            <a:r>
              <a:rPr lang="en-US" sz="1600" dirty="0"/>
              <a:t>Admin will manage the details of travelers, hotels and agencies. </a:t>
            </a:r>
          </a:p>
          <a:p>
            <a:pPr lvl="1">
              <a:lnSpc>
                <a:spcPct val="150000"/>
              </a:lnSpc>
            </a:pPr>
            <a:r>
              <a:rPr lang="en-US" sz="1600" dirty="0">
                <a:solidFill>
                  <a:schemeClr val="tx1"/>
                </a:solidFill>
              </a:rPr>
              <a:t>Visitor can see all the packages.</a:t>
            </a:r>
          </a:p>
          <a:p>
            <a:pPr lvl="1">
              <a:lnSpc>
                <a:spcPct val="150000"/>
              </a:lnSpc>
            </a:pPr>
            <a:r>
              <a:rPr lang="en-US" sz="1600" dirty="0">
                <a:solidFill>
                  <a:schemeClr val="tx1"/>
                </a:solidFill>
              </a:rPr>
              <a:t>Traveler can search for pre defined packages</a:t>
            </a:r>
          </a:p>
          <a:p>
            <a:pPr lvl="1">
              <a:lnSpc>
                <a:spcPct val="150000"/>
              </a:lnSpc>
            </a:pPr>
            <a:r>
              <a:rPr lang="en-US" sz="1600" dirty="0">
                <a:solidFill>
                  <a:schemeClr val="tx1"/>
                </a:solidFill>
              </a:rPr>
              <a:t>Traveler can perform booking and payment.</a:t>
            </a:r>
          </a:p>
          <a:p>
            <a:pPr lvl="1">
              <a:lnSpc>
                <a:spcPct val="150000"/>
              </a:lnSpc>
            </a:pPr>
            <a:r>
              <a:rPr lang="en-US" sz="1600" dirty="0">
                <a:solidFill>
                  <a:schemeClr val="tx1"/>
                </a:solidFill>
              </a:rPr>
              <a:t>Hotel and Agency will update their booking status.</a:t>
            </a:r>
            <a:endParaRPr lang="en-IN" sz="1600" dirty="0">
              <a:solidFill>
                <a:schemeClr val="tx1"/>
              </a:solidFill>
            </a:endParaRPr>
          </a:p>
          <a:p>
            <a:pPr lvl="1"/>
            <a:endParaRPr lang="en-IN" sz="1600" dirty="0"/>
          </a:p>
        </p:txBody>
      </p:sp>
      <p:pic>
        <p:nvPicPr>
          <p:cNvPr id="6" name="Picture 5">
            <a:extLst>
              <a:ext uri="{FF2B5EF4-FFF2-40B4-BE49-F238E27FC236}">
                <a16:creationId xmlns:a16="http://schemas.microsoft.com/office/drawing/2014/main" id="{50CC124A-C60E-4F43-88A4-A96A4CE52C9B}"/>
              </a:ext>
            </a:extLst>
          </p:cNvPr>
          <p:cNvPicPr>
            <a:picLocks noChangeAspect="1"/>
          </p:cNvPicPr>
          <p:nvPr/>
        </p:nvPicPr>
        <p:blipFill>
          <a:blip r:embed="rId2"/>
          <a:stretch>
            <a:fillRect/>
          </a:stretch>
        </p:blipFill>
        <p:spPr>
          <a:xfrm>
            <a:off x="7208874" y="3409616"/>
            <a:ext cx="1348230" cy="1235205"/>
          </a:xfrm>
          <a:prstGeom prst="rect">
            <a:avLst/>
          </a:prstGeom>
        </p:spPr>
      </p:pic>
    </p:spTree>
    <p:extLst>
      <p:ext uri="{BB962C8B-B14F-4D97-AF65-F5344CB8AC3E}">
        <p14:creationId xmlns:p14="http://schemas.microsoft.com/office/powerpoint/2010/main" val="3871445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75" y="1643125"/>
            <a:ext cx="2626800" cy="1159800"/>
          </a:xfrm>
          <a:prstGeom prst="rect">
            <a:avLst/>
          </a:prstGeom>
        </p:spPr>
        <p:txBody>
          <a:bodyPr spcFirstLastPara="1" wrap="square" lIns="91425" tIns="91425" rIns="91425" bIns="91425" anchor="b" anchorCtr="0">
            <a:noAutofit/>
          </a:bodyPr>
          <a:lstStyle/>
          <a:p>
            <a:r>
              <a:rPr lang="en" dirty="0"/>
              <a:t>4.</a:t>
            </a:r>
            <a:endParaRPr dirty="0"/>
          </a:p>
          <a:p>
            <a:r>
              <a:rPr lang="en-US" dirty="0"/>
              <a:t>Existing </a:t>
            </a:r>
            <a:br>
              <a:rPr lang="en-US" dirty="0"/>
            </a:br>
            <a:r>
              <a:rPr lang="en-US" dirty="0"/>
              <a:t>System</a:t>
            </a:r>
            <a:endParaRPr dirty="0"/>
          </a:p>
        </p:txBody>
      </p:sp>
      <p:sp>
        <p:nvSpPr>
          <p:cNvPr id="117" name="Google Shape;117;p17"/>
          <p:cNvSpPr txBox="1">
            <a:spLocks noGrp="1"/>
          </p:cNvSpPr>
          <p:nvPr>
            <p:ph type="subTitle" idx="1"/>
          </p:nvPr>
        </p:nvSpPr>
        <p:spPr>
          <a:xfrm>
            <a:off x="2998381" y="3068654"/>
            <a:ext cx="3125972" cy="784800"/>
          </a:xfrm>
          <a:prstGeom prst="rect">
            <a:avLst/>
          </a:prstGeom>
        </p:spPr>
        <p:txBody>
          <a:bodyPr spcFirstLastPara="1" wrap="square" lIns="91425" tIns="91425" rIns="91425" bIns="91425" anchor="t" anchorCtr="0">
            <a:noAutofit/>
          </a:bodyPr>
          <a:lstStyle/>
          <a:p>
            <a:pPr marL="0" indent="0"/>
            <a:r>
              <a:rPr lang="en" dirty="0"/>
              <a:t>The Existing </a:t>
            </a:r>
          </a:p>
          <a:p>
            <a:pPr marL="0" indent="0"/>
            <a:r>
              <a:rPr lang="en" dirty="0"/>
              <a:t>	System……..</a:t>
            </a:r>
            <a:endParaRPr dirty="0"/>
          </a:p>
        </p:txBody>
      </p:sp>
    </p:spTree>
    <p:extLst>
      <p:ext uri="{BB962C8B-B14F-4D97-AF65-F5344CB8AC3E}">
        <p14:creationId xmlns:p14="http://schemas.microsoft.com/office/powerpoint/2010/main" val="21940966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C8840-9B84-4751-BC77-4B5BFC081306}"/>
              </a:ext>
            </a:extLst>
          </p:cNvPr>
          <p:cNvSpPr>
            <a:spLocks noGrp="1"/>
          </p:cNvSpPr>
          <p:nvPr>
            <p:ph type="title"/>
          </p:nvPr>
        </p:nvSpPr>
        <p:spPr>
          <a:xfrm>
            <a:off x="3067009" y="614030"/>
            <a:ext cx="3009981" cy="607200"/>
          </a:xfrm>
        </p:spPr>
        <p:txBody>
          <a:bodyPr/>
          <a:lstStyle/>
          <a:p>
            <a:r>
              <a:rPr lang="en-US" sz="2400" dirty="0"/>
              <a:t>Existing System</a:t>
            </a:r>
            <a:endParaRPr lang="en-IN" sz="2400" dirty="0"/>
          </a:p>
        </p:txBody>
      </p:sp>
      <p:sp>
        <p:nvSpPr>
          <p:cNvPr id="3" name="Text Placeholder 2">
            <a:extLst>
              <a:ext uri="{FF2B5EF4-FFF2-40B4-BE49-F238E27FC236}">
                <a16:creationId xmlns:a16="http://schemas.microsoft.com/office/drawing/2014/main" id="{CD0BA0C3-63F0-42B1-9993-3499FACD2A84}"/>
              </a:ext>
            </a:extLst>
          </p:cNvPr>
          <p:cNvSpPr>
            <a:spLocks noGrp="1"/>
          </p:cNvSpPr>
          <p:nvPr>
            <p:ph type="body" idx="1"/>
          </p:nvPr>
        </p:nvSpPr>
        <p:spPr>
          <a:xfrm>
            <a:off x="648586" y="1388440"/>
            <a:ext cx="7878726" cy="3090224"/>
          </a:xfrm>
        </p:spPr>
        <p:txBody>
          <a:bodyPr/>
          <a:lstStyle/>
          <a:p>
            <a:r>
              <a:rPr lang="en-US" sz="1600" dirty="0"/>
              <a:t>There is no such system available in the internet like ours, though some fractions of features has been taken from websites like </a:t>
            </a:r>
            <a:r>
              <a:rPr lang="en-US" sz="1600" u="sng" dirty="0">
                <a:solidFill>
                  <a:srgbClr val="00B0F0"/>
                </a:solidFill>
              </a:rPr>
              <a:t>www.makemytrip.com </a:t>
            </a:r>
            <a:r>
              <a:rPr lang="en-US" sz="1600" dirty="0"/>
              <a:t>and </a:t>
            </a:r>
            <a:r>
              <a:rPr lang="en-US" sz="1600" u="sng" dirty="0">
                <a:solidFill>
                  <a:srgbClr val="00B0F0"/>
                </a:solidFill>
              </a:rPr>
              <a:t>www.redbus.com</a:t>
            </a:r>
          </a:p>
          <a:p>
            <a:r>
              <a:rPr lang="en-US" sz="1600" dirty="0"/>
              <a:t>In present situation customer face difficulty in finding the proper package for themselves because the predefined and fixed package availability.</a:t>
            </a:r>
          </a:p>
          <a:p>
            <a:r>
              <a:rPr lang="en-US" sz="1600" dirty="0"/>
              <a:t>In present system a customer has to approach various agencies to find details of places and to book tickets.</a:t>
            </a:r>
          </a:p>
          <a:p>
            <a:endParaRPr lang="en-IN" sz="1600" dirty="0"/>
          </a:p>
          <a:p>
            <a:endParaRPr lang="en-IN" sz="2000" dirty="0"/>
          </a:p>
        </p:txBody>
      </p:sp>
      <p:sp>
        <p:nvSpPr>
          <p:cNvPr id="4" name="Slide Number Placeholder 3">
            <a:extLst>
              <a:ext uri="{FF2B5EF4-FFF2-40B4-BE49-F238E27FC236}">
                <a16:creationId xmlns:a16="http://schemas.microsoft.com/office/drawing/2014/main" id="{F1F5D590-52B3-4B0A-8E68-5A0E4262AB5F}"/>
              </a:ext>
            </a:extLst>
          </p:cNvPr>
          <p:cNvSpPr>
            <a:spLocks noGrp="1"/>
          </p:cNvSpPr>
          <p:nvPr>
            <p:ph type="sldNum" idx="12"/>
          </p:nvPr>
        </p:nvSpPr>
        <p:spPr/>
        <p:txBody>
          <a:bodyPr/>
          <a:lstStyle/>
          <a:p>
            <a:fld id="{00000000-1234-1234-1234-123412341234}" type="slidenum">
              <a:rPr lang="en" smtClean="0"/>
              <a:pPr/>
              <a:t>13</a:t>
            </a:fld>
            <a:endParaRPr lang="en" dirty="0"/>
          </a:p>
        </p:txBody>
      </p:sp>
      <p:pic>
        <p:nvPicPr>
          <p:cNvPr id="5" name="Picture 4">
            <a:extLst>
              <a:ext uri="{FF2B5EF4-FFF2-40B4-BE49-F238E27FC236}">
                <a16:creationId xmlns:a16="http://schemas.microsoft.com/office/drawing/2014/main" id="{452C1ADC-BF18-4589-9BDC-97B11AE1C970}"/>
              </a:ext>
            </a:extLst>
          </p:cNvPr>
          <p:cNvPicPr>
            <a:picLocks noChangeAspect="1"/>
          </p:cNvPicPr>
          <p:nvPr/>
        </p:nvPicPr>
        <p:blipFill>
          <a:blip r:embed="rId2"/>
          <a:stretch>
            <a:fillRect/>
          </a:stretch>
        </p:blipFill>
        <p:spPr>
          <a:xfrm>
            <a:off x="7402572" y="506889"/>
            <a:ext cx="1092842" cy="1084500"/>
          </a:xfrm>
          <a:prstGeom prst="rect">
            <a:avLst/>
          </a:prstGeom>
        </p:spPr>
      </p:pic>
    </p:spTree>
    <p:extLst>
      <p:ext uri="{BB962C8B-B14F-4D97-AF65-F5344CB8AC3E}">
        <p14:creationId xmlns:p14="http://schemas.microsoft.com/office/powerpoint/2010/main" val="2366587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75" y="1643125"/>
            <a:ext cx="2626800" cy="1159800"/>
          </a:xfrm>
          <a:prstGeom prst="rect">
            <a:avLst/>
          </a:prstGeom>
        </p:spPr>
        <p:txBody>
          <a:bodyPr spcFirstLastPara="1" wrap="square" lIns="91425" tIns="91425" rIns="91425" bIns="91425" anchor="b" anchorCtr="0">
            <a:noAutofit/>
          </a:bodyPr>
          <a:lstStyle/>
          <a:p>
            <a:r>
              <a:rPr lang="en" dirty="0"/>
              <a:t>5.</a:t>
            </a:r>
            <a:endParaRPr dirty="0"/>
          </a:p>
          <a:p>
            <a:r>
              <a:rPr lang="en-US" dirty="0"/>
              <a:t>New</a:t>
            </a:r>
            <a:br>
              <a:rPr lang="en-US" dirty="0"/>
            </a:br>
            <a:r>
              <a:rPr lang="en-US" dirty="0"/>
              <a:t>System</a:t>
            </a:r>
            <a:endParaRPr dirty="0"/>
          </a:p>
        </p:txBody>
      </p:sp>
      <p:sp>
        <p:nvSpPr>
          <p:cNvPr id="117" name="Google Shape;117;p17"/>
          <p:cNvSpPr txBox="1">
            <a:spLocks noGrp="1"/>
          </p:cNvSpPr>
          <p:nvPr>
            <p:ph type="subTitle" idx="1"/>
          </p:nvPr>
        </p:nvSpPr>
        <p:spPr>
          <a:xfrm>
            <a:off x="2998381" y="3068654"/>
            <a:ext cx="3125972" cy="784800"/>
          </a:xfrm>
          <a:prstGeom prst="rect">
            <a:avLst/>
          </a:prstGeom>
        </p:spPr>
        <p:txBody>
          <a:bodyPr spcFirstLastPara="1" wrap="square" lIns="91425" tIns="91425" rIns="91425" bIns="91425" anchor="t" anchorCtr="0">
            <a:noAutofit/>
          </a:bodyPr>
          <a:lstStyle/>
          <a:p>
            <a:pPr marL="0" indent="0"/>
            <a:r>
              <a:rPr lang="en" dirty="0"/>
              <a:t>The New</a:t>
            </a:r>
          </a:p>
          <a:p>
            <a:pPr marL="0" indent="0"/>
            <a:r>
              <a:rPr lang="en" dirty="0"/>
              <a:t>	 System……..</a:t>
            </a:r>
            <a:endParaRPr dirty="0"/>
          </a:p>
        </p:txBody>
      </p:sp>
    </p:spTree>
    <p:extLst>
      <p:ext uri="{BB962C8B-B14F-4D97-AF65-F5344CB8AC3E}">
        <p14:creationId xmlns:p14="http://schemas.microsoft.com/office/powerpoint/2010/main" val="37372791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49C34-0684-4B3C-BCD7-2E6C101D81F9}"/>
              </a:ext>
            </a:extLst>
          </p:cNvPr>
          <p:cNvSpPr>
            <a:spLocks noGrp="1"/>
          </p:cNvSpPr>
          <p:nvPr>
            <p:ph type="title"/>
          </p:nvPr>
        </p:nvSpPr>
        <p:spPr>
          <a:xfrm>
            <a:off x="3253079" y="602665"/>
            <a:ext cx="2637842" cy="607200"/>
          </a:xfrm>
        </p:spPr>
        <p:txBody>
          <a:bodyPr/>
          <a:lstStyle/>
          <a:p>
            <a:r>
              <a:rPr lang="en-US" sz="2400" dirty="0"/>
              <a:t>New System</a:t>
            </a:r>
            <a:endParaRPr lang="en-IN" sz="2400" dirty="0"/>
          </a:p>
        </p:txBody>
      </p:sp>
      <p:sp>
        <p:nvSpPr>
          <p:cNvPr id="3" name="Text Placeholder 2">
            <a:extLst>
              <a:ext uri="{FF2B5EF4-FFF2-40B4-BE49-F238E27FC236}">
                <a16:creationId xmlns:a16="http://schemas.microsoft.com/office/drawing/2014/main" id="{9146E638-BD87-4673-A33B-1EA9DFDFBCF7}"/>
              </a:ext>
            </a:extLst>
          </p:cNvPr>
          <p:cNvSpPr>
            <a:spLocks noGrp="1"/>
          </p:cNvSpPr>
          <p:nvPr>
            <p:ph type="body" idx="1"/>
          </p:nvPr>
        </p:nvSpPr>
        <p:spPr>
          <a:xfrm>
            <a:off x="845288" y="1608620"/>
            <a:ext cx="7453423" cy="2638500"/>
          </a:xfrm>
        </p:spPr>
        <p:txBody>
          <a:bodyPr/>
          <a:lstStyle/>
          <a:p>
            <a:r>
              <a:rPr lang="en-US" sz="1600" dirty="0"/>
              <a:t>The aim of the proposed system is to design a system using which one can perform all operations related to travelling.</a:t>
            </a:r>
          </a:p>
          <a:p>
            <a:r>
              <a:rPr lang="en-US" sz="1600" dirty="0"/>
              <a:t>The user register their details and is allowed to choose package according to his/her needs.</a:t>
            </a:r>
          </a:p>
          <a:p>
            <a:r>
              <a:rPr lang="en-US" sz="1600" dirty="0"/>
              <a:t>Traveler can create a package as per his/her wish.</a:t>
            </a:r>
          </a:p>
          <a:p>
            <a:r>
              <a:rPr lang="en-US" sz="1600" dirty="0"/>
              <a:t>There will be transparency throughout the system.</a:t>
            </a:r>
          </a:p>
          <a:p>
            <a:r>
              <a:rPr lang="en-US" sz="1600" dirty="0"/>
              <a:t>The proposed system will reduce the physically done activities of both the traveler and the Agency/Hotel.</a:t>
            </a:r>
          </a:p>
          <a:p>
            <a:endParaRPr lang="en-IN" sz="1600" dirty="0"/>
          </a:p>
          <a:p>
            <a:pPr marL="88901" indent="0">
              <a:buNone/>
            </a:pPr>
            <a:endParaRPr lang="en-IN" sz="1600" dirty="0"/>
          </a:p>
        </p:txBody>
      </p:sp>
      <p:sp>
        <p:nvSpPr>
          <p:cNvPr id="4" name="Slide Number Placeholder 3">
            <a:extLst>
              <a:ext uri="{FF2B5EF4-FFF2-40B4-BE49-F238E27FC236}">
                <a16:creationId xmlns:a16="http://schemas.microsoft.com/office/drawing/2014/main" id="{4B54492A-6315-42D2-B476-AC978C812CFE}"/>
              </a:ext>
            </a:extLst>
          </p:cNvPr>
          <p:cNvSpPr>
            <a:spLocks noGrp="1"/>
          </p:cNvSpPr>
          <p:nvPr>
            <p:ph type="sldNum" idx="12"/>
          </p:nvPr>
        </p:nvSpPr>
        <p:spPr/>
        <p:txBody>
          <a:bodyPr/>
          <a:lstStyle/>
          <a:p>
            <a:fld id="{00000000-1234-1234-1234-123412341234}" type="slidenum">
              <a:rPr lang="en" smtClean="0"/>
              <a:pPr/>
              <a:t>15</a:t>
            </a:fld>
            <a:endParaRPr lang="en"/>
          </a:p>
        </p:txBody>
      </p:sp>
      <p:pic>
        <p:nvPicPr>
          <p:cNvPr id="5" name="Picture 4">
            <a:extLst>
              <a:ext uri="{FF2B5EF4-FFF2-40B4-BE49-F238E27FC236}">
                <a16:creationId xmlns:a16="http://schemas.microsoft.com/office/drawing/2014/main" id="{902B93FC-4A09-4C8E-B3B7-305036AD9DBD}"/>
              </a:ext>
            </a:extLst>
          </p:cNvPr>
          <p:cNvPicPr>
            <a:picLocks noChangeAspect="1"/>
          </p:cNvPicPr>
          <p:nvPr/>
        </p:nvPicPr>
        <p:blipFill>
          <a:blip r:embed="rId2"/>
          <a:stretch>
            <a:fillRect/>
          </a:stretch>
        </p:blipFill>
        <p:spPr>
          <a:xfrm>
            <a:off x="7424571" y="602665"/>
            <a:ext cx="1147385" cy="1138626"/>
          </a:xfrm>
          <a:prstGeom prst="rect">
            <a:avLst/>
          </a:prstGeom>
        </p:spPr>
      </p:pic>
    </p:spTree>
    <p:extLst>
      <p:ext uri="{BB962C8B-B14F-4D97-AF65-F5344CB8AC3E}">
        <p14:creationId xmlns:p14="http://schemas.microsoft.com/office/powerpoint/2010/main" val="40201132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49C34-0684-4B3C-BCD7-2E6C101D81F9}"/>
              </a:ext>
            </a:extLst>
          </p:cNvPr>
          <p:cNvSpPr>
            <a:spLocks noGrp="1"/>
          </p:cNvSpPr>
          <p:nvPr>
            <p:ph type="title"/>
          </p:nvPr>
        </p:nvSpPr>
        <p:spPr>
          <a:xfrm>
            <a:off x="2763497" y="626788"/>
            <a:ext cx="3617005" cy="607200"/>
          </a:xfrm>
        </p:spPr>
        <p:txBody>
          <a:bodyPr/>
          <a:lstStyle/>
          <a:p>
            <a:r>
              <a:rPr lang="en-US" sz="2400" dirty="0"/>
              <a:t>New System(Admin)</a:t>
            </a:r>
            <a:endParaRPr lang="en-IN" sz="2400" dirty="0"/>
          </a:p>
        </p:txBody>
      </p:sp>
      <p:sp>
        <p:nvSpPr>
          <p:cNvPr id="3" name="Text Placeholder 2">
            <a:extLst>
              <a:ext uri="{FF2B5EF4-FFF2-40B4-BE49-F238E27FC236}">
                <a16:creationId xmlns:a16="http://schemas.microsoft.com/office/drawing/2014/main" id="{9146E638-BD87-4673-A33B-1EA9DFDFBCF7}"/>
              </a:ext>
            </a:extLst>
          </p:cNvPr>
          <p:cNvSpPr>
            <a:spLocks noGrp="1"/>
          </p:cNvSpPr>
          <p:nvPr>
            <p:ph type="body" idx="1"/>
          </p:nvPr>
        </p:nvSpPr>
        <p:spPr>
          <a:xfrm>
            <a:off x="902900" y="1339011"/>
            <a:ext cx="7338300" cy="3306864"/>
          </a:xfrm>
        </p:spPr>
        <p:txBody>
          <a:bodyPr/>
          <a:lstStyle/>
          <a:p>
            <a:r>
              <a:rPr lang="en-US" sz="1600" dirty="0"/>
              <a:t>Admin can login.</a:t>
            </a:r>
          </a:p>
          <a:p>
            <a:r>
              <a:rPr lang="en-US" sz="1600" dirty="0"/>
              <a:t>Admin will be managing the database.</a:t>
            </a:r>
          </a:p>
          <a:p>
            <a:r>
              <a:rPr lang="en-US" sz="1600" dirty="0"/>
              <a:t>Admin will be categorizing the registered entities as per their fields.</a:t>
            </a:r>
          </a:p>
          <a:p>
            <a:r>
              <a:rPr lang="en-US" sz="1600" dirty="0"/>
              <a:t>Admin will let the traveler select packages as per their needs.</a:t>
            </a:r>
          </a:p>
          <a:p>
            <a:r>
              <a:rPr lang="en-US" sz="1600" dirty="0"/>
              <a:t>Admin can manage the details of the traveler.</a:t>
            </a:r>
          </a:p>
          <a:p>
            <a:r>
              <a:rPr lang="en-US" sz="1600" dirty="0"/>
              <a:t>Admin can manage the details of the Agencies.</a:t>
            </a:r>
          </a:p>
          <a:p>
            <a:r>
              <a:rPr lang="en-US" sz="1600" dirty="0"/>
              <a:t>Admin can manage the details of the Hotels.</a:t>
            </a:r>
          </a:p>
          <a:p>
            <a:r>
              <a:rPr lang="en-US" sz="1600" dirty="0"/>
              <a:t>Admin will manage feedbacks the users.</a:t>
            </a:r>
          </a:p>
          <a:p>
            <a:r>
              <a:rPr lang="en-US" sz="1600" dirty="0"/>
              <a:t>Admin will manage complaints by the users.</a:t>
            </a:r>
            <a:endParaRPr lang="en-IN" sz="1600" dirty="0"/>
          </a:p>
          <a:p>
            <a:endParaRPr lang="en-IN" sz="1600" dirty="0"/>
          </a:p>
          <a:p>
            <a:pPr marL="88901" indent="0">
              <a:buNone/>
            </a:pPr>
            <a:endParaRPr lang="en-IN" sz="1600" dirty="0"/>
          </a:p>
        </p:txBody>
      </p:sp>
      <p:sp>
        <p:nvSpPr>
          <p:cNvPr id="4" name="Slide Number Placeholder 3">
            <a:extLst>
              <a:ext uri="{FF2B5EF4-FFF2-40B4-BE49-F238E27FC236}">
                <a16:creationId xmlns:a16="http://schemas.microsoft.com/office/drawing/2014/main" id="{4B54492A-6315-42D2-B476-AC978C812CFE}"/>
              </a:ext>
            </a:extLst>
          </p:cNvPr>
          <p:cNvSpPr>
            <a:spLocks noGrp="1"/>
          </p:cNvSpPr>
          <p:nvPr>
            <p:ph type="sldNum" idx="12"/>
          </p:nvPr>
        </p:nvSpPr>
        <p:spPr/>
        <p:txBody>
          <a:bodyPr/>
          <a:lstStyle/>
          <a:p>
            <a:fld id="{00000000-1234-1234-1234-123412341234}" type="slidenum">
              <a:rPr lang="en" smtClean="0"/>
              <a:pPr/>
              <a:t>16</a:t>
            </a:fld>
            <a:endParaRPr lang="en"/>
          </a:p>
        </p:txBody>
      </p:sp>
      <p:pic>
        <p:nvPicPr>
          <p:cNvPr id="5" name="Picture 4">
            <a:extLst>
              <a:ext uri="{FF2B5EF4-FFF2-40B4-BE49-F238E27FC236}">
                <a16:creationId xmlns:a16="http://schemas.microsoft.com/office/drawing/2014/main" id="{E98EED34-3B91-4AA0-91B4-E19E3A248871}"/>
              </a:ext>
            </a:extLst>
          </p:cNvPr>
          <p:cNvPicPr>
            <a:picLocks noChangeAspect="1"/>
          </p:cNvPicPr>
          <p:nvPr/>
        </p:nvPicPr>
        <p:blipFill>
          <a:blip r:embed="rId2"/>
          <a:stretch>
            <a:fillRect/>
          </a:stretch>
        </p:blipFill>
        <p:spPr>
          <a:xfrm>
            <a:off x="7330374" y="3407625"/>
            <a:ext cx="1266825" cy="1238250"/>
          </a:xfrm>
          <a:prstGeom prst="rect">
            <a:avLst/>
          </a:prstGeom>
        </p:spPr>
      </p:pic>
    </p:spTree>
    <p:extLst>
      <p:ext uri="{BB962C8B-B14F-4D97-AF65-F5344CB8AC3E}">
        <p14:creationId xmlns:p14="http://schemas.microsoft.com/office/powerpoint/2010/main" val="28495589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49C34-0684-4B3C-BCD7-2E6C101D81F9}"/>
              </a:ext>
            </a:extLst>
          </p:cNvPr>
          <p:cNvSpPr>
            <a:spLocks noGrp="1"/>
          </p:cNvSpPr>
          <p:nvPr>
            <p:ph type="title"/>
          </p:nvPr>
        </p:nvSpPr>
        <p:spPr>
          <a:xfrm>
            <a:off x="2817144" y="582895"/>
            <a:ext cx="3509712" cy="607200"/>
          </a:xfrm>
        </p:spPr>
        <p:txBody>
          <a:bodyPr/>
          <a:lstStyle/>
          <a:p>
            <a:r>
              <a:rPr lang="en-US" sz="2400" dirty="0"/>
              <a:t>New System(Visitor)</a:t>
            </a:r>
            <a:endParaRPr lang="en-IN" sz="2400" dirty="0"/>
          </a:p>
        </p:txBody>
      </p:sp>
      <p:sp>
        <p:nvSpPr>
          <p:cNvPr id="3" name="Text Placeholder 2">
            <a:extLst>
              <a:ext uri="{FF2B5EF4-FFF2-40B4-BE49-F238E27FC236}">
                <a16:creationId xmlns:a16="http://schemas.microsoft.com/office/drawing/2014/main" id="{9146E638-BD87-4673-A33B-1EA9DFDFBCF7}"/>
              </a:ext>
            </a:extLst>
          </p:cNvPr>
          <p:cNvSpPr>
            <a:spLocks noGrp="1"/>
          </p:cNvSpPr>
          <p:nvPr>
            <p:ph type="body" idx="1"/>
          </p:nvPr>
        </p:nvSpPr>
        <p:spPr/>
        <p:txBody>
          <a:bodyPr/>
          <a:lstStyle/>
          <a:p>
            <a:r>
              <a:rPr lang="en-US" sz="1600" dirty="0"/>
              <a:t>Visitor can view packages defined in the system.</a:t>
            </a:r>
          </a:p>
          <a:p>
            <a:r>
              <a:rPr lang="en-US" sz="1600" dirty="0"/>
              <a:t>Visitor can view the feedback.</a:t>
            </a:r>
          </a:p>
          <a:p>
            <a:r>
              <a:rPr lang="en-US" sz="1600" dirty="0"/>
              <a:t>Visitor can search for Hotels and agencies.</a:t>
            </a:r>
          </a:p>
          <a:p>
            <a:r>
              <a:rPr lang="en-US" sz="1600" dirty="0"/>
              <a:t>Visitor can register to the system after full acknowledgement. </a:t>
            </a:r>
          </a:p>
          <a:p>
            <a:endParaRPr lang="en-IN" sz="1600" dirty="0"/>
          </a:p>
          <a:p>
            <a:pPr marL="88901" indent="0">
              <a:buNone/>
            </a:pPr>
            <a:endParaRPr lang="en-IN" sz="1600" dirty="0"/>
          </a:p>
        </p:txBody>
      </p:sp>
      <p:sp>
        <p:nvSpPr>
          <p:cNvPr id="4" name="Slide Number Placeholder 3">
            <a:extLst>
              <a:ext uri="{FF2B5EF4-FFF2-40B4-BE49-F238E27FC236}">
                <a16:creationId xmlns:a16="http://schemas.microsoft.com/office/drawing/2014/main" id="{4B54492A-6315-42D2-B476-AC978C812CFE}"/>
              </a:ext>
            </a:extLst>
          </p:cNvPr>
          <p:cNvSpPr>
            <a:spLocks noGrp="1"/>
          </p:cNvSpPr>
          <p:nvPr>
            <p:ph type="sldNum" idx="12"/>
          </p:nvPr>
        </p:nvSpPr>
        <p:spPr/>
        <p:txBody>
          <a:bodyPr/>
          <a:lstStyle/>
          <a:p>
            <a:fld id="{00000000-1234-1234-1234-123412341234}" type="slidenum">
              <a:rPr lang="en" smtClean="0"/>
              <a:pPr/>
              <a:t>17</a:t>
            </a:fld>
            <a:endParaRPr lang="en"/>
          </a:p>
        </p:txBody>
      </p:sp>
      <p:pic>
        <p:nvPicPr>
          <p:cNvPr id="5" name="Picture 4">
            <a:extLst>
              <a:ext uri="{FF2B5EF4-FFF2-40B4-BE49-F238E27FC236}">
                <a16:creationId xmlns:a16="http://schemas.microsoft.com/office/drawing/2014/main" id="{4A2B9D03-663A-403B-B14D-EF319EBCD840}"/>
              </a:ext>
            </a:extLst>
          </p:cNvPr>
          <p:cNvPicPr>
            <a:picLocks noChangeAspect="1"/>
          </p:cNvPicPr>
          <p:nvPr/>
        </p:nvPicPr>
        <p:blipFill>
          <a:blip r:embed="rId2"/>
          <a:stretch>
            <a:fillRect/>
          </a:stretch>
        </p:blipFill>
        <p:spPr>
          <a:xfrm>
            <a:off x="7208874" y="3229584"/>
            <a:ext cx="1322647" cy="1306420"/>
          </a:xfrm>
          <a:prstGeom prst="rect">
            <a:avLst/>
          </a:prstGeom>
        </p:spPr>
      </p:pic>
    </p:spTree>
    <p:extLst>
      <p:ext uri="{BB962C8B-B14F-4D97-AF65-F5344CB8AC3E}">
        <p14:creationId xmlns:p14="http://schemas.microsoft.com/office/powerpoint/2010/main" val="4530553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49C34-0684-4B3C-BCD7-2E6C101D81F9}"/>
              </a:ext>
            </a:extLst>
          </p:cNvPr>
          <p:cNvSpPr>
            <a:spLocks noGrp="1"/>
          </p:cNvSpPr>
          <p:nvPr>
            <p:ph type="title"/>
          </p:nvPr>
        </p:nvSpPr>
        <p:spPr>
          <a:xfrm>
            <a:off x="2737400" y="675365"/>
            <a:ext cx="3669200" cy="607200"/>
          </a:xfrm>
        </p:spPr>
        <p:txBody>
          <a:bodyPr/>
          <a:lstStyle/>
          <a:p>
            <a:r>
              <a:rPr lang="en-US" sz="2400" dirty="0"/>
              <a:t>New System(Traveler)</a:t>
            </a:r>
            <a:endParaRPr lang="en-IN" sz="2400" dirty="0"/>
          </a:p>
        </p:txBody>
      </p:sp>
      <p:sp>
        <p:nvSpPr>
          <p:cNvPr id="3" name="Text Placeholder 2">
            <a:extLst>
              <a:ext uri="{FF2B5EF4-FFF2-40B4-BE49-F238E27FC236}">
                <a16:creationId xmlns:a16="http://schemas.microsoft.com/office/drawing/2014/main" id="{9146E638-BD87-4673-A33B-1EA9DFDFBCF7}"/>
              </a:ext>
            </a:extLst>
          </p:cNvPr>
          <p:cNvSpPr>
            <a:spLocks noGrp="1"/>
          </p:cNvSpPr>
          <p:nvPr>
            <p:ph type="body" idx="1"/>
          </p:nvPr>
        </p:nvSpPr>
        <p:spPr>
          <a:xfrm>
            <a:off x="902900" y="1462717"/>
            <a:ext cx="7338300" cy="3202622"/>
          </a:xfrm>
        </p:spPr>
        <p:txBody>
          <a:bodyPr/>
          <a:lstStyle/>
          <a:p>
            <a:r>
              <a:rPr lang="en-US" sz="1600" dirty="0"/>
              <a:t>Traveler can login.</a:t>
            </a:r>
          </a:p>
          <a:p>
            <a:r>
              <a:rPr lang="en-US" sz="1600" dirty="0"/>
              <a:t>Traveler can search for packages.</a:t>
            </a:r>
          </a:p>
          <a:p>
            <a:r>
              <a:rPr lang="en-US" sz="1600" dirty="0"/>
              <a:t> Traveler even can create his/her own package.</a:t>
            </a:r>
          </a:p>
          <a:p>
            <a:r>
              <a:rPr lang="en-US" sz="1600" dirty="0"/>
              <a:t>Traveler can perform booking task by entering the respective data.</a:t>
            </a:r>
          </a:p>
          <a:p>
            <a:r>
              <a:rPr lang="en-US" sz="1600" dirty="0"/>
              <a:t>Traveler can confirm and perform payment transaction.</a:t>
            </a:r>
            <a:endParaRPr lang="en-IN" sz="1600" dirty="0"/>
          </a:p>
          <a:p>
            <a:pPr marL="88901" indent="0">
              <a:buNone/>
            </a:pPr>
            <a:endParaRPr lang="en-IN" sz="1600" dirty="0"/>
          </a:p>
        </p:txBody>
      </p:sp>
      <p:sp>
        <p:nvSpPr>
          <p:cNvPr id="4" name="Slide Number Placeholder 3">
            <a:extLst>
              <a:ext uri="{FF2B5EF4-FFF2-40B4-BE49-F238E27FC236}">
                <a16:creationId xmlns:a16="http://schemas.microsoft.com/office/drawing/2014/main" id="{4B54492A-6315-42D2-B476-AC978C812CFE}"/>
              </a:ext>
            </a:extLst>
          </p:cNvPr>
          <p:cNvSpPr>
            <a:spLocks noGrp="1"/>
          </p:cNvSpPr>
          <p:nvPr>
            <p:ph type="sldNum" idx="12"/>
          </p:nvPr>
        </p:nvSpPr>
        <p:spPr/>
        <p:txBody>
          <a:bodyPr/>
          <a:lstStyle/>
          <a:p>
            <a:fld id="{00000000-1234-1234-1234-123412341234}" type="slidenum">
              <a:rPr lang="en" smtClean="0"/>
              <a:pPr/>
              <a:t>18</a:t>
            </a:fld>
            <a:endParaRPr lang="en"/>
          </a:p>
        </p:txBody>
      </p:sp>
      <p:pic>
        <p:nvPicPr>
          <p:cNvPr id="5" name="Picture 4">
            <a:extLst>
              <a:ext uri="{FF2B5EF4-FFF2-40B4-BE49-F238E27FC236}">
                <a16:creationId xmlns:a16="http://schemas.microsoft.com/office/drawing/2014/main" id="{40A4FB76-9F47-4C02-98E7-95F8214F2699}"/>
              </a:ext>
            </a:extLst>
          </p:cNvPr>
          <p:cNvPicPr>
            <a:picLocks noChangeAspect="1"/>
          </p:cNvPicPr>
          <p:nvPr/>
        </p:nvPicPr>
        <p:blipFill>
          <a:blip r:embed="rId2"/>
          <a:stretch>
            <a:fillRect/>
          </a:stretch>
        </p:blipFill>
        <p:spPr>
          <a:xfrm>
            <a:off x="7224014" y="3498112"/>
            <a:ext cx="1357345" cy="1125168"/>
          </a:xfrm>
          <a:prstGeom prst="rect">
            <a:avLst/>
          </a:prstGeom>
        </p:spPr>
      </p:pic>
    </p:spTree>
    <p:extLst>
      <p:ext uri="{BB962C8B-B14F-4D97-AF65-F5344CB8AC3E}">
        <p14:creationId xmlns:p14="http://schemas.microsoft.com/office/powerpoint/2010/main" val="19510223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49C34-0684-4B3C-BCD7-2E6C101D81F9}"/>
              </a:ext>
            </a:extLst>
          </p:cNvPr>
          <p:cNvSpPr>
            <a:spLocks noGrp="1"/>
          </p:cNvSpPr>
          <p:nvPr>
            <p:ph type="title"/>
          </p:nvPr>
        </p:nvSpPr>
        <p:spPr>
          <a:xfrm>
            <a:off x="2726768" y="736170"/>
            <a:ext cx="3690464" cy="607200"/>
          </a:xfrm>
        </p:spPr>
        <p:txBody>
          <a:bodyPr/>
          <a:lstStyle/>
          <a:p>
            <a:r>
              <a:rPr lang="en-US" sz="2400" dirty="0"/>
              <a:t>New System(Hotel)</a:t>
            </a:r>
            <a:endParaRPr lang="en-IN" sz="2400" dirty="0"/>
          </a:p>
        </p:txBody>
      </p:sp>
      <p:sp>
        <p:nvSpPr>
          <p:cNvPr id="3" name="Text Placeholder 2">
            <a:extLst>
              <a:ext uri="{FF2B5EF4-FFF2-40B4-BE49-F238E27FC236}">
                <a16:creationId xmlns:a16="http://schemas.microsoft.com/office/drawing/2014/main" id="{9146E638-BD87-4673-A33B-1EA9DFDFBCF7}"/>
              </a:ext>
            </a:extLst>
          </p:cNvPr>
          <p:cNvSpPr>
            <a:spLocks noGrp="1"/>
          </p:cNvSpPr>
          <p:nvPr>
            <p:ph type="body" idx="1"/>
          </p:nvPr>
        </p:nvSpPr>
        <p:spPr/>
        <p:txBody>
          <a:bodyPr/>
          <a:lstStyle/>
          <a:p>
            <a:r>
              <a:rPr lang="en-US" sz="1600" dirty="0"/>
              <a:t>Hotel can register themselves to the system.</a:t>
            </a:r>
          </a:p>
          <a:p>
            <a:r>
              <a:rPr lang="en-US" sz="1600" dirty="0"/>
              <a:t>Hotel can login.</a:t>
            </a:r>
          </a:p>
          <a:p>
            <a:r>
              <a:rPr lang="en-US" sz="1600" dirty="0"/>
              <a:t>Hotel will share details to the admin.</a:t>
            </a:r>
          </a:p>
          <a:p>
            <a:r>
              <a:rPr lang="en-US" sz="1600" dirty="0"/>
              <a:t>Hotel can share booking status to the traveler.</a:t>
            </a:r>
          </a:p>
          <a:p>
            <a:r>
              <a:rPr lang="en-US" sz="1600" dirty="0"/>
              <a:t>Hotel can share payment status to the traveler.</a:t>
            </a:r>
            <a:endParaRPr lang="en-IN" sz="1600" dirty="0"/>
          </a:p>
          <a:p>
            <a:pPr marL="88901" indent="0">
              <a:buNone/>
            </a:pPr>
            <a:endParaRPr lang="en-IN" sz="1600" dirty="0"/>
          </a:p>
        </p:txBody>
      </p:sp>
      <p:sp>
        <p:nvSpPr>
          <p:cNvPr id="4" name="Slide Number Placeholder 3">
            <a:extLst>
              <a:ext uri="{FF2B5EF4-FFF2-40B4-BE49-F238E27FC236}">
                <a16:creationId xmlns:a16="http://schemas.microsoft.com/office/drawing/2014/main" id="{4B54492A-6315-42D2-B476-AC978C812CFE}"/>
              </a:ext>
            </a:extLst>
          </p:cNvPr>
          <p:cNvSpPr>
            <a:spLocks noGrp="1"/>
          </p:cNvSpPr>
          <p:nvPr>
            <p:ph type="sldNum" idx="12"/>
          </p:nvPr>
        </p:nvSpPr>
        <p:spPr/>
        <p:txBody>
          <a:bodyPr/>
          <a:lstStyle/>
          <a:p>
            <a:fld id="{00000000-1234-1234-1234-123412341234}" type="slidenum">
              <a:rPr lang="en" smtClean="0"/>
              <a:pPr/>
              <a:t>19</a:t>
            </a:fld>
            <a:endParaRPr lang="en"/>
          </a:p>
        </p:txBody>
      </p:sp>
      <p:pic>
        <p:nvPicPr>
          <p:cNvPr id="5" name="Picture 4">
            <a:extLst>
              <a:ext uri="{FF2B5EF4-FFF2-40B4-BE49-F238E27FC236}">
                <a16:creationId xmlns:a16="http://schemas.microsoft.com/office/drawing/2014/main" id="{F022C289-4B9C-4643-BEBE-A6C829CF815D}"/>
              </a:ext>
            </a:extLst>
          </p:cNvPr>
          <p:cNvPicPr>
            <a:picLocks noChangeAspect="1"/>
          </p:cNvPicPr>
          <p:nvPr/>
        </p:nvPicPr>
        <p:blipFill>
          <a:blip r:embed="rId2"/>
          <a:stretch>
            <a:fillRect/>
          </a:stretch>
        </p:blipFill>
        <p:spPr>
          <a:xfrm>
            <a:off x="7719237" y="3412937"/>
            <a:ext cx="798476" cy="1178703"/>
          </a:xfrm>
          <a:prstGeom prst="rect">
            <a:avLst/>
          </a:prstGeom>
        </p:spPr>
      </p:pic>
    </p:spTree>
    <p:extLst>
      <p:ext uri="{BB962C8B-B14F-4D97-AF65-F5344CB8AC3E}">
        <p14:creationId xmlns:p14="http://schemas.microsoft.com/office/powerpoint/2010/main" val="3517749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1743523" y="680449"/>
            <a:ext cx="5645804" cy="607200"/>
          </a:xfrm>
          <a:prstGeom prst="rect">
            <a:avLst/>
          </a:prstGeom>
        </p:spPr>
        <p:txBody>
          <a:bodyPr spcFirstLastPara="1" wrap="square" lIns="91425" tIns="91425" rIns="91425" bIns="91425" anchor="b" anchorCtr="0">
            <a:noAutofit/>
          </a:bodyPr>
          <a:lstStyle/>
          <a:p>
            <a:r>
              <a:rPr lang="en-IN" sz="2800" dirty="0"/>
              <a:t>Travel Destination Booking System</a:t>
            </a:r>
          </a:p>
        </p:txBody>
      </p:sp>
      <p:sp>
        <p:nvSpPr>
          <p:cNvPr id="103" name="Google Shape;103;p15"/>
          <p:cNvSpPr txBox="1">
            <a:spLocks noGrp="1"/>
          </p:cNvSpPr>
          <p:nvPr>
            <p:ph type="sldNum" idx="12"/>
          </p:nvPr>
        </p:nvSpPr>
        <p:spPr>
          <a:xfrm>
            <a:off x="50" y="4645875"/>
            <a:ext cx="9144000" cy="497700"/>
          </a:xfrm>
          <a:prstGeom prst="rect">
            <a:avLst/>
          </a:prstGeom>
        </p:spPr>
        <p:txBody>
          <a:bodyPr spcFirstLastPara="1" wrap="square" lIns="91425" tIns="91425" rIns="91425" bIns="91425" anchor="ctr" anchorCtr="0">
            <a:noAutofit/>
          </a:bodyPr>
          <a:lstStyle/>
          <a:p>
            <a:fld id="{00000000-1234-1234-1234-123412341234}" type="slidenum">
              <a:rPr lang="en"/>
              <a:pPr/>
              <a:t>2</a:t>
            </a:fld>
            <a:endParaRPr/>
          </a:p>
        </p:txBody>
      </p:sp>
      <p:sp>
        <p:nvSpPr>
          <p:cNvPr id="9" name="Rectangle 8">
            <a:extLst>
              <a:ext uri="{FF2B5EF4-FFF2-40B4-BE49-F238E27FC236}">
                <a16:creationId xmlns:a16="http://schemas.microsoft.com/office/drawing/2014/main" id="{3B49635E-9207-4D86-AF5B-5C10E72919A8}"/>
              </a:ext>
            </a:extLst>
          </p:cNvPr>
          <p:cNvSpPr/>
          <p:nvPr/>
        </p:nvSpPr>
        <p:spPr>
          <a:xfrm>
            <a:off x="4919737" y="1685281"/>
            <a:ext cx="3650976" cy="954107"/>
          </a:xfrm>
          <a:prstGeom prst="rect">
            <a:avLst/>
          </a:prstGeom>
        </p:spPr>
        <p:txBody>
          <a:bodyPr wrap="square">
            <a:spAutoFit/>
          </a:bodyPr>
          <a:lstStyle/>
          <a:p>
            <a:r>
              <a:rPr lang="en-IN" b="1" dirty="0"/>
              <a:t>Group members:</a:t>
            </a:r>
          </a:p>
          <a:p>
            <a:r>
              <a:rPr lang="en-IN" dirty="0"/>
              <a:t>YASH KAIN	(18-BCA-095)</a:t>
            </a:r>
          </a:p>
          <a:p>
            <a:r>
              <a:rPr lang="en-IN" dirty="0"/>
              <a:t>BIJESH THOMAS 	(18-BCA-156)</a:t>
            </a:r>
          </a:p>
          <a:p>
            <a:r>
              <a:rPr lang="en-IN" dirty="0"/>
              <a:t>VINAY VINCENT 	(18-BCA-110)</a:t>
            </a:r>
          </a:p>
        </p:txBody>
      </p:sp>
      <p:sp>
        <p:nvSpPr>
          <p:cNvPr id="10" name="Rectangle 9">
            <a:extLst>
              <a:ext uri="{FF2B5EF4-FFF2-40B4-BE49-F238E27FC236}">
                <a16:creationId xmlns:a16="http://schemas.microsoft.com/office/drawing/2014/main" id="{770E3BE3-0B84-43E4-BC5B-F17544EB63C3}"/>
              </a:ext>
            </a:extLst>
          </p:cNvPr>
          <p:cNvSpPr/>
          <p:nvPr/>
        </p:nvSpPr>
        <p:spPr>
          <a:xfrm>
            <a:off x="1923890" y="3048974"/>
            <a:ext cx="2232337" cy="523220"/>
          </a:xfrm>
          <a:prstGeom prst="rect">
            <a:avLst/>
          </a:prstGeom>
        </p:spPr>
        <p:txBody>
          <a:bodyPr wrap="square">
            <a:spAutoFit/>
          </a:bodyPr>
          <a:lstStyle/>
          <a:p>
            <a:r>
              <a:rPr lang="en-IN" b="1" dirty="0"/>
              <a:t>Internal guide: </a:t>
            </a:r>
          </a:p>
          <a:p>
            <a:r>
              <a:rPr lang="en-IN" dirty="0"/>
              <a:t>MS. CECIL JOHNY</a:t>
            </a:r>
          </a:p>
        </p:txBody>
      </p:sp>
      <p:sp>
        <p:nvSpPr>
          <p:cNvPr id="11" name="Rectangle 10">
            <a:extLst>
              <a:ext uri="{FF2B5EF4-FFF2-40B4-BE49-F238E27FC236}">
                <a16:creationId xmlns:a16="http://schemas.microsoft.com/office/drawing/2014/main" id="{C690D3BE-B324-4656-837D-54AA90528BB4}"/>
              </a:ext>
            </a:extLst>
          </p:cNvPr>
          <p:cNvSpPr/>
          <p:nvPr/>
        </p:nvSpPr>
        <p:spPr>
          <a:xfrm>
            <a:off x="4919737" y="3048973"/>
            <a:ext cx="2446986" cy="523220"/>
          </a:xfrm>
          <a:prstGeom prst="rect">
            <a:avLst/>
          </a:prstGeom>
        </p:spPr>
        <p:txBody>
          <a:bodyPr wrap="square">
            <a:spAutoFit/>
          </a:bodyPr>
          <a:lstStyle/>
          <a:p>
            <a:r>
              <a:rPr lang="en-IN" b="1" dirty="0"/>
              <a:t>External guide:</a:t>
            </a:r>
          </a:p>
          <a:p>
            <a:r>
              <a:rPr lang="en-IN" dirty="0"/>
              <a:t>Mr. Jugal Prajapati</a:t>
            </a:r>
          </a:p>
        </p:txBody>
      </p:sp>
      <p:sp>
        <p:nvSpPr>
          <p:cNvPr id="12" name="Rectangle 11">
            <a:extLst>
              <a:ext uri="{FF2B5EF4-FFF2-40B4-BE49-F238E27FC236}">
                <a16:creationId xmlns:a16="http://schemas.microsoft.com/office/drawing/2014/main" id="{8D26347A-130A-49E9-9B98-B231473FD53F}"/>
              </a:ext>
            </a:extLst>
          </p:cNvPr>
          <p:cNvSpPr/>
          <p:nvPr/>
        </p:nvSpPr>
        <p:spPr>
          <a:xfrm>
            <a:off x="1923890" y="1762224"/>
            <a:ext cx="1425364" cy="523220"/>
          </a:xfrm>
          <a:prstGeom prst="rect">
            <a:avLst/>
          </a:prstGeom>
        </p:spPr>
        <p:txBody>
          <a:bodyPr wrap="square">
            <a:spAutoFit/>
          </a:bodyPr>
          <a:lstStyle/>
          <a:p>
            <a:r>
              <a:rPr lang="en-US" b="1" dirty="0"/>
              <a:t>Group No: 6 </a:t>
            </a:r>
          </a:p>
          <a:p>
            <a:r>
              <a:rPr lang="en-US" b="1" dirty="0"/>
              <a:t>	</a:t>
            </a:r>
            <a:endParaRPr lang="en-US" dirty="0"/>
          </a:p>
        </p:txBody>
      </p:sp>
      <p:cxnSp>
        <p:nvCxnSpPr>
          <p:cNvPr id="13" name="Straight Connector 12">
            <a:extLst>
              <a:ext uri="{FF2B5EF4-FFF2-40B4-BE49-F238E27FC236}">
                <a16:creationId xmlns:a16="http://schemas.microsoft.com/office/drawing/2014/main" id="{B23B813B-4265-436E-8D72-5BAC1602D330}"/>
              </a:ext>
            </a:extLst>
          </p:cNvPr>
          <p:cNvCxnSpPr>
            <a:cxnSpLocks/>
          </p:cNvCxnSpPr>
          <p:nvPr/>
        </p:nvCxnSpPr>
        <p:spPr>
          <a:xfrm>
            <a:off x="4566425" y="1685280"/>
            <a:ext cx="0" cy="9541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1E2C1AE-638F-497D-BCCE-FE996B4127F0}"/>
              </a:ext>
            </a:extLst>
          </p:cNvPr>
          <p:cNvCxnSpPr>
            <a:cxnSpLocks/>
          </p:cNvCxnSpPr>
          <p:nvPr/>
        </p:nvCxnSpPr>
        <p:spPr>
          <a:xfrm>
            <a:off x="4566425" y="3048974"/>
            <a:ext cx="0" cy="956496"/>
          </a:xfrm>
          <a:prstGeom prst="line">
            <a:avLst/>
          </a:prstGeom>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74F9FDFD-5FFD-468D-9E74-1BDDCDCCA896}"/>
              </a:ext>
            </a:extLst>
          </p:cNvPr>
          <p:cNvPicPr>
            <a:picLocks noChangeAspect="1"/>
          </p:cNvPicPr>
          <p:nvPr/>
        </p:nvPicPr>
        <p:blipFill>
          <a:blip r:embed="rId3"/>
          <a:stretch>
            <a:fillRect/>
          </a:stretch>
        </p:blipFill>
        <p:spPr>
          <a:xfrm>
            <a:off x="7220110" y="3391107"/>
            <a:ext cx="1285875" cy="122872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49C34-0684-4B3C-BCD7-2E6C101D81F9}"/>
              </a:ext>
            </a:extLst>
          </p:cNvPr>
          <p:cNvSpPr>
            <a:spLocks noGrp="1"/>
          </p:cNvSpPr>
          <p:nvPr>
            <p:ph type="title"/>
          </p:nvPr>
        </p:nvSpPr>
        <p:spPr>
          <a:xfrm>
            <a:off x="2694870" y="606650"/>
            <a:ext cx="3754260" cy="607200"/>
          </a:xfrm>
        </p:spPr>
        <p:txBody>
          <a:bodyPr/>
          <a:lstStyle/>
          <a:p>
            <a:r>
              <a:rPr lang="en-US" sz="2400" dirty="0"/>
              <a:t>New System(Agency)</a:t>
            </a:r>
            <a:endParaRPr lang="en-IN" sz="2400" dirty="0"/>
          </a:p>
        </p:txBody>
      </p:sp>
      <p:sp>
        <p:nvSpPr>
          <p:cNvPr id="3" name="Text Placeholder 2">
            <a:extLst>
              <a:ext uri="{FF2B5EF4-FFF2-40B4-BE49-F238E27FC236}">
                <a16:creationId xmlns:a16="http://schemas.microsoft.com/office/drawing/2014/main" id="{9146E638-BD87-4673-A33B-1EA9DFDFBCF7}"/>
              </a:ext>
            </a:extLst>
          </p:cNvPr>
          <p:cNvSpPr>
            <a:spLocks noGrp="1"/>
          </p:cNvSpPr>
          <p:nvPr>
            <p:ph type="body" idx="1"/>
          </p:nvPr>
        </p:nvSpPr>
        <p:spPr/>
        <p:txBody>
          <a:bodyPr/>
          <a:lstStyle/>
          <a:p>
            <a:r>
              <a:rPr lang="en-US" sz="1600" dirty="0"/>
              <a:t>Agency can register themselves to the system.</a:t>
            </a:r>
          </a:p>
          <a:p>
            <a:r>
              <a:rPr lang="en-US" sz="1600" dirty="0"/>
              <a:t>Agency can login.</a:t>
            </a:r>
          </a:p>
          <a:p>
            <a:r>
              <a:rPr lang="en-US" sz="1600" dirty="0"/>
              <a:t>Agency will share details to the admin.</a:t>
            </a:r>
          </a:p>
          <a:p>
            <a:r>
              <a:rPr lang="en-US" sz="1600" dirty="0"/>
              <a:t>Agency can share booking status to the traveler.</a:t>
            </a:r>
          </a:p>
          <a:p>
            <a:r>
              <a:rPr lang="en-US" sz="1600" dirty="0"/>
              <a:t>Agency can share payment status to the traveler</a:t>
            </a:r>
            <a:endParaRPr lang="en-IN" sz="1600" dirty="0"/>
          </a:p>
        </p:txBody>
      </p:sp>
      <p:sp>
        <p:nvSpPr>
          <p:cNvPr id="4" name="Slide Number Placeholder 3">
            <a:extLst>
              <a:ext uri="{FF2B5EF4-FFF2-40B4-BE49-F238E27FC236}">
                <a16:creationId xmlns:a16="http://schemas.microsoft.com/office/drawing/2014/main" id="{4B54492A-6315-42D2-B476-AC978C812CFE}"/>
              </a:ext>
            </a:extLst>
          </p:cNvPr>
          <p:cNvSpPr>
            <a:spLocks noGrp="1"/>
          </p:cNvSpPr>
          <p:nvPr>
            <p:ph type="sldNum" idx="12"/>
          </p:nvPr>
        </p:nvSpPr>
        <p:spPr/>
        <p:txBody>
          <a:bodyPr/>
          <a:lstStyle/>
          <a:p>
            <a:fld id="{00000000-1234-1234-1234-123412341234}" type="slidenum">
              <a:rPr lang="en" smtClean="0"/>
              <a:pPr/>
              <a:t>20</a:t>
            </a:fld>
            <a:endParaRPr lang="en"/>
          </a:p>
        </p:txBody>
      </p:sp>
      <p:pic>
        <p:nvPicPr>
          <p:cNvPr id="5" name="Picture 4">
            <a:extLst>
              <a:ext uri="{FF2B5EF4-FFF2-40B4-BE49-F238E27FC236}">
                <a16:creationId xmlns:a16="http://schemas.microsoft.com/office/drawing/2014/main" id="{39B2B481-01BF-4DCE-85DC-910F29FF10DF}"/>
              </a:ext>
            </a:extLst>
          </p:cNvPr>
          <p:cNvPicPr>
            <a:picLocks noChangeAspect="1"/>
          </p:cNvPicPr>
          <p:nvPr/>
        </p:nvPicPr>
        <p:blipFill>
          <a:blip r:embed="rId2"/>
          <a:stretch>
            <a:fillRect/>
          </a:stretch>
        </p:blipFill>
        <p:spPr>
          <a:xfrm>
            <a:off x="7005305" y="3531450"/>
            <a:ext cx="1619250" cy="1114425"/>
          </a:xfrm>
          <a:prstGeom prst="rect">
            <a:avLst/>
          </a:prstGeom>
        </p:spPr>
      </p:pic>
    </p:spTree>
    <p:extLst>
      <p:ext uri="{BB962C8B-B14F-4D97-AF65-F5344CB8AC3E}">
        <p14:creationId xmlns:p14="http://schemas.microsoft.com/office/powerpoint/2010/main" val="9024840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75" y="1169581"/>
            <a:ext cx="2626800" cy="1633344"/>
          </a:xfrm>
          <a:prstGeom prst="rect">
            <a:avLst/>
          </a:prstGeom>
        </p:spPr>
        <p:txBody>
          <a:bodyPr spcFirstLastPara="1" wrap="square" lIns="91425" tIns="91425" rIns="91425" bIns="91425" anchor="b" anchorCtr="0">
            <a:noAutofit/>
          </a:bodyPr>
          <a:lstStyle/>
          <a:p>
            <a:r>
              <a:rPr lang="en" dirty="0"/>
              <a:t>6.</a:t>
            </a:r>
            <a:endParaRPr dirty="0"/>
          </a:p>
          <a:p>
            <a:r>
              <a:rPr lang="en-US" dirty="0"/>
              <a:t>Tools </a:t>
            </a:r>
            <a:br>
              <a:rPr lang="en-US" dirty="0"/>
            </a:br>
            <a:r>
              <a:rPr lang="en-US" dirty="0"/>
              <a:t>&amp;</a:t>
            </a:r>
            <a:br>
              <a:rPr lang="en-US" dirty="0"/>
            </a:br>
            <a:r>
              <a:rPr lang="en-US" dirty="0"/>
              <a:t> Technology</a:t>
            </a:r>
            <a:endParaRPr dirty="0"/>
          </a:p>
        </p:txBody>
      </p:sp>
      <p:sp>
        <p:nvSpPr>
          <p:cNvPr id="117" name="Google Shape;117;p17"/>
          <p:cNvSpPr txBox="1">
            <a:spLocks noGrp="1"/>
          </p:cNvSpPr>
          <p:nvPr>
            <p:ph type="subTitle" idx="1"/>
          </p:nvPr>
        </p:nvSpPr>
        <p:spPr>
          <a:xfrm>
            <a:off x="2998381" y="3068654"/>
            <a:ext cx="3125972" cy="784800"/>
          </a:xfrm>
          <a:prstGeom prst="rect">
            <a:avLst/>
          </a:prstGeom>
        </p:spPr>
        <p:txBody>
          <a:bodyPr spcFirstLastPara="1" wrap="square" lIns="91425" tIns="91425" rIns="91425" bIns="91425" anchor="t" anchorCtr="0">
            <a:noAutofit/>
          </a:bodyPr>
          <a:lstStyle/>
          <a:p>
            <a:pPr marL="0" indent="0"/>
            <a:r>
              <a:rPr lang="en" dirty="0"/>
              <a:t>Tools &amp; Tech. used </a:t>
            </a:r>
          </a:p>
          <a:p>
            <a:pPr marL="0" indent="0"/>
            <a:r>
              <a:rPr lang="en" dirty="0"/>
              <a:t>	in our System……..</a:t>
            </a:r>
            <a:endParaRPr dirty="0"/>
          </a:p>
        </p:txBody>
      </p:sp>
    </p:spTree>
    <p:extLst>
      <p:ext uri="{BB962C8B-B14F-4D97-AF65-F5344CB8AC3E}">
        <p14:creationId xmlns:p14="http://schemas.microsoft.com/office/powerpoint/2010/main" val="19379536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E15C3-F94B-4010-9E3E-776308BB6AEF}"/>
              </a:ext>
            </a:extLst>
          </p:cNvPr>
          <p:cNvSpPr>
            <a:spLocks noGrp="1"/>
          </p:cNvSpPr>
          <p:nvPr>
            <p:ph type="title"/>
          </p:nvPr>
        </p:nvSpPr>
        <p:spPr>
          <a:xfrm>
            <a:off x="2689797" y="620653"/>
            <a:ext cx="3764406" cy="607200"/>
          </a:xfrm>
        </p:spPr>
        <p:txBody>
          <a:bodyPr/>
          <a:lstStyle/>
          <a:p>
            <a:r>
              <a:rPr lang="en-US" sz="2400" dirty="0"/>
              <a:t>Tools And Technology</a:t>
            </a:r>
            <a:endParaRPr lang="en-IN" sz="2400" dirty="0"/>
          </a:p>
        </p:txBody>
      </p:sp>
      <p:sp>
        <p:nvSpPr>
          <p:cNvPr id="4" name="Slide Number Placeholder 3">
            <a:extLst>
              <a:ext uri="{FF2B5EF4-FFF2-40B4-BE49-F238E27FC236}">
                <a16:creationId xmlns:a16="http://schemas.microsoft.com/office/drawing/2014/main" id="{326A0752-9BFD-4FEB-8CD6-4BB5E17C91C5}"/>
              </a:ext>
            </a:extLst>
          </p:cNvPr>
          <p:cNvSpPr>
            <a:spLocks noGrp="1"/>
          </p:cNvSpPr>
          <p:nvPr>
            <p:ph type="sldNum" idx="12"/>
          </p:nvPr>
        </p:nvSpPr>
        <p:spPr/>
        <p:txBody>
          <a:bodyPr/>
          <a:lstStyle/>
          <a:p>
            <a:fld id="{00000000-1234-1234-1234-123412341234}" type="slidenum">
              <a:rPr lang="en" smtClean="0"/>
              <a:pPr/>
              <a:t>22</a:t>
            </a:fld>
            <a:endParaRPr lang="en"/>
          </a:p>
        </p:txBody>
      </p:sp>
      <p:sp>
        <p:nvSpPr>
          <p:cNvPr id="5" name="Content Placeholder 2">
            <a:extLst>
              <a:ext uri="{FF2B5EF4-FFF2-40B4-BE49-F238E27FC236}">
                <a16:creationId xmlns:a16="http://schemas.microsoft.com/office/drawing/2014/main" id="{C6A9F533-A64E-45F2-8F33-B4B9E6FC889A}"/>
              </a:ext>
            </a:extLst>
          </p:cNvPr>
          <p:cNvSpPr>
            <a:spLocks noGrp="1"/>
          </p:cNvSpPr>
          <p:nvPr>
            <p:ph type="body" idx="1"/>
          </p:nvPr>
        </p:nvSpPr>
        <p:spPr>
          <a:xfrm>
            <a:off x="903288" y="1445623"/>
            <a:ext cx="7337425" cy="3126377"/>
          </a:xfrm>
        </p:spPr>
        <p:txBody>
          <a:bodyPr>
            <a:noAutofit/>
          </a:bodyPr>
          <a:lstStyle/>
          <a:p>
            <a:r>
              <a:rPr lang="en-US" sz="1600" b="1" dirty="0"/>
              <a:t>Platform:</a:t>
            </a:r>
            <a:endParaRPr lang="en-IN" sz="1600" b="1" dirty="0"/>
          </a:p>
          <a:p>
            <a:pPr lvl="1">
              <a:lnSpc>
                <a:spcPct val="200000"/>
              </a:lnSpc>
            </a:pPr>
            <a:r>
              <a:rPr lang="en-IN" sz="1600" b="1" dirty="0"/>
              <a:t>Front End: </a:t>
            </a:r>
            <a:r>
              <a:rPr lang="en-IN" sz="1600" dirty="0"/>
              <a:t>Django 3.1 (Python)</a:t>
            </a:r>
          </a:p>
          <a:p>
            <a:pPr lvl="1">
              <a:lnSpc>
                <a:spcPct val="200000"/>
              </a:lnSpc>
            </a:pPr>
            <a:r>
              <a:rPr lang="en-IN" sz="1600" b="1" dirty="0"/>
              <a:t>Backend: </a:t>
            </a:r>
            <a:r>
              <a:rPr lang="en-IN" sz="1600" dirty="0"/>
              <a:t>MySQL 5.5</a:t>
            </a:r>
          </a:p>
          <a:p>
            <a:pPr marL="0" indent="0">
              <a:buNone/>
            </a:pPr>
            <a:endParaRPr lang="en-IN" sz="1600" dirty="0"/>
          </a:p>
          <a:p>
            <a:r>
              <a:rPr lang="en-IN" sz="1600" b="1" dirty="0"/>
              <a:t>Other Tools:</a:t>
            </a:r>
          </a:p>
          <a:p>
            <a:pPr lvl="1">
              <a:lnSpc>
                <a:spcPct val="200000"/>
              </a:lnSpc>
            </a:pPr>
            <a:r>
              <a:rPr lang="en-IN" sz="1600" b="1" dirty="0"/>
              <a:t>Presentation tool: </a:t>
            </a:r>
            <a:r>
              <a:rPr lang="en-IN" sz="1600" dirty="0"/>
              <a:t>Microsoft Power Point 2019</a:t>
            </a:r>
          </a:p>
          <a:p>
            <a:pPr lvl="1">
              <a:lnSpc>
                <a:spcPct val="200000"/>
              </a:lnSpc>
            </a:pPr>
            <a:r>
              <a:rPr lang="en-IN" sz="1600" b="1" dirty="0"/>
              <a:t>Drawing tool: </a:t>
            </a:r>
            <a:r>
              <a:rPr lang="en-IN" sz="1600" dirty="0" err="1"/>
              <a:t>Edraw</a:t>
            </a:r>
            <a:r>
              <a:rPr lang="en-IN" sz="1600" dirty="0"/>
              <a:t> Max</a:t>
            </a:r>
          </a:p>
          <a:p>
            <a:pPr marL="457200" lvl="1" indent="0">
              <a:buNone/>
            </a:pPr>
            <a:endParaRPr lang="en-IN" sz="1600" dirty="0"/>
          </a:p>
          <a:p>
            <a:pPr marL="1371600" lvl="3" indent="0">
              <a:buNone/>
            </a:pPr>
            <a:endParaRPr lang="en-IN" sz="1600" dirty="0"/>
          </a:p>
          <a:p>
            <a:pPr marL="1371600" lvl="3" indent="0">
              <a:buNone/>
            </a:pPr>
            <a:endParaRPr lang="en-IN" sz="1600" dirty="0"/>
          </a:p>
        </p:txBody>
      </p:sp>
      <p:pic>
        <p:nvPicPr>
          <p:cNvPr id="6" name="Picture 5">
            <a:extLst>
              <a:ext uri="{FF2B5EF4-FFF2-40B4-BE49-F238E27FC236}">
                <a16:creationId xmlns:a16="http://schemas.microsoft.com/office/drawing/2014/main" id="{343048CC-AA25-43A1-BA57-5595196505B5}"/>
              </a:ext>
            </a:extLst>
          </p:cNvPr>
          <p:cNvPicPr>
            <a:picLocks noChangeAspect="1"/>
          </p:cNvPicPr>
          <p:nvPr/>
        </p:nvPicPr>
        <p:blipFill>
          <a:blip r:embed="rId2"/>
          <a:stretch>
            <a:fillRect/>
          </a:stretch>
        </p:blipFill>
        <p:spPr>
          <a:xfrm>
            <a:off x="5199016" y="1510461"/>
            <a:ext cx="801189" cy="729044"/>
          </a:xfrm>
          <a:prstGeom prst="rect">
            <a:avLst/>
          </a:prstGeom>
        </p:spPr>
      </p:pic>
      <p:pic>
        <p:nvPicPr>
          <p:cNvPr id="7" name="Picture 6">
            <a:extLst>
              <a:ext uri="{FF2B5EF4-FFF2-40B4-BE49-F238E27FC236}">
                <a16:creationId xmlns:a16="http://schemas.microsoft.com/office/drawing/2014/main" id="{9DE5C866-378E-4A5D-BAAD-504E8E13A82F}"/>
              </a:ext>
            </a:extLst>
          </p:cNvPr>
          <p:cNvPicPr>
            <a:picLocks noChangeAspect="1"/>
          </p:cNvPicPr>
          <p:nvPr/>
        </p:nvPicPr>
        <p:blipFill>
          <a:blip r:embed="rId3"/>
          <a:stretch>
            <a:fillRect/>
          </a:stretch>
        </p:blipFill>
        <p:spPr>
          <a:xfrm>
            <a:off x="5199015" y="2297677"/>
            <a:ext cx="801189" cy="729044"/>
          </a:xfrm>
          <a:prstGeom prst="rect">
            <a:avLst/>
          </a:prstGeom>
        </p:spPr>
      </p:pic>
      <p:pic>
        <p:nvPicPr>
          <p:cNvPr id="8" name="Picture 7">
            <a:extLst>
              <a:ext uri="{FF2B5EF4-FFF2-40B4-BE49-F238E27FC236}">
                <a16:creationId xmlns:a16="http://schemas.microsoft.com/office/drawing/2014/main" id="{E90A701F-0B70-4BAD-B905-B2C78EE979E5}"/>
              </a:ext>
            </a:extLst>
          </p:cNvPr>
          <p:cNvPicPr>
            <a:picLocks noChangeAspect="1"/>
          </p:cNvPicPr>
          <p:nvPr/>
        </p:nvPicPr>
        <p:blipFill>
          <a:blip r:embed="rId4"/>
          <a:stretch>
            <a:fillRect/>
          </a:stretch>
        </p:blipFill>
        <p:spPr>
          <a:xfrm>
            <a:off x="6440338" y="3064672"/>
            <a:ext cx="801189" cy="729044"/>
          </a:xfrm>
          <a:prstGeom prst="rect">
            <a:avLst/>
          </a:prstGeom>
        </p:spPr>
      </p:pic>
      <p:pic>
        <p:nvPicPr>
          <p:cNvPr id="9" name="Picture 8">
            <a:extLst>
              <a:ext uri="{FF2B5EF4-FFF2-40B4-BE49-F238E27FC236}">
                <a16:creationId xmlns:a16="http://schemas.microsoft.com/office/drawing/2014/main" id="{C6C337CB-7909-4C03-93B0-70A2AC9F09AA}"/>
              </a:ext>
            </a:extLst>
          </p:cNvPr>
          <p:cNvPicPr>
            <a:picLocks noChangeAspect="1"/>
          </p:cNvPicPr>
          <p:nvPr/>
        </p:nvPicPr>
        <p:blipFill>
          <a:blip r:embed="rId5"/>
          <a:stretch>
            <a:fillRect/>
          </a:stretch>
        </p:blipFill>
        <p:spPr>
          <a:xfrm>
            <a:off x="6440339" y="3867591"/>
            <a:ext cx="801188" cy="729044"/>
          </a:xfrm>
          <a:prstGeom prst="rect">
            <a:avLst/>
          </a:prstGeom>
        </p:spPr>
      </p:pic>
    </p:spTree>
    <p:extLst>
      <p:ext uri="{BB962C8B-B14F-4D97-AF65-F5344CB8AC3E}">
        <p14:creationId xmlns:p14="http://schemas.microsoft.com/office/powerpoint/2010/main" val="6158895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75" y="1643125"/>
            <a:ext cx="2626800" cy="1159800"/>
          </a:xfrm>
          <a:prstGeom prst="rect">
            <a:avLst/>
          </a:prstGeom>
        </p:spPr>
        <p:txBody>
          <a:bodyPr spcFirstLastPara="1" wrap="square" lIns="91425" tIns="91425" rIns="91425" bIns="91425" anchor="b" anchorCtr="0">
            <a:noAutofit/>
          </a:bodyPr>
          <a:lstStyle/>
          <a:p>
            <a:r>
              <a:rPr lang="en" dirty="0"/>
              <a:t>7.</a:t>
            </a:r>
            <a:endParaRPr dirty="0"/>
          </a:p>
          <a:p>
            <a:r>
              <a:rPr lang="en-US" dirty="0"/>
              <a:t>Data Flow Diagram</a:t>
            </a:r>
            <a:endParaRPr dirty="0"/>
          </a:p>
        </p:txBody>
      </p:sp>
      <p:sp>
        <p:nvSpPr>
          <p:cNvPr id="6" name="Google Shape;117;p17">
            <a:extLst>
              <a:ext uri="{FF2B5EF4-FFF2-40B4-BE49-F238E27FC236}">
                <a16:creationId xmlns:a16="http://schemas.microsoft.com/office/drawing/2014/main" id="{75515134-667F-4C80-BE90-36EEE1031C71}"/>
              </a:ext>
            </a:extLst>
          </p:cNvPr>
          <p:cNvSpPr txBox="1">
            <a:spLocks noGrp="1"/>
          </p:cNvSpPr>
          <p:nvPr>
            <p:ph type="subTitle" idx="1"/>
          </p:nvPr>
        </p:nvSpPr>
        <p:spPr>
          <a:xfrm>
            <a:off x="2998381" y="3068654"/>
            <a:ext cx="3125972" cy="784800"/>
          </a:xfrm>
          <a:prstGeom prst="rect">
            <a:avLst/>
          </a:prstGeom>
        </p:spPr>
        <p:txBody>
          <a:bodyPr spcFirstLastPara="1" wrap="square" lIns="91425" tIns="91425" rIns="91425" bIns="91425" anchor="t" anchorCtr="0">
            <a:noAutofit/>
          </a:bodyPr>
          <a:lstStyle/>
          <a:p>
            <a:pPr marL="0" indent="0" algn="l"/>
            <a:r>
              <a:rPr lang="en" dirty="0"/>
              <a:t>               The DFDs </a:t>
            </a:r>
          </a:p>
          <a:p>
            <a:pPr marL="0" indent="0" algn="l"/>
            <a:r>
              <a:rPr lang="en" dirty="0"/>
              <a:t>	used in </a:t>
            </a:r>
          </a:p>
          <a:p>
            <a:pPr marL="0" indent="0" algn="l"/>
            <a:r>
              <a:rPr lang="en" dirty="0"/>
              <a:t> 	     our system……..</a:t>
            </a:r>
            <a:endParaRPr dirty="0"/>
          </a:p>
        </p:txBody>
      </p:sp>
    </p:spTree>
    <p:extLst>
      <p:ext uri="{BB962C8B-B14F-4D97-AF65-F5344CB8AC3E}">
        <p14:creationId xmlns:p14="http://schemas.microsoft.com/office/powerpoint/2010/main" val="14890671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75" y="1643125"/>
            <a:ext cx="2626800" cy="1159800"/>
          </a:xfrm>
          <a:prstGeom prst="rect">
            <a:avLst/>
          </a:prstGeom>
        </p:spPr>
        <p:txBody>
          <a:bodyPr spcFirstLastPara="1" wrap="square" lIns="91425" tIns="91425" rIns="91425" bIns="91425" anchor="b" anchorCtr="0">
            <a:noAutofit/>
          </a:bodyPr>
          <a:lstStyle/>
          <a:p>
            <a:r>
              <a:rPr lang="en-US" dirty="0"/>
              <a:t>Context</a:t>
            </a:r>
            <a:br>
              <a:rPr lang="en-US" dirty="0"/>
            </a:br>
            <a:r>
              <a:rPr lang="en-US" dirty="0"/>
              <a:t> Level</a:t>
            </a:r>
            <a:br>
              <a:rPr lang="en-US" dirty="0"/>
            </a:br>
            <a:r>
              <a:rPr lang="en-US" dirty="0"/>
              <a:t>DFD</a:t>
            </a:r>
            <a:endParaRPr dirty="0"/>
          </a:p>
        </p:txBody>
      </p:sp>
    </p:spTree>
    <p:extLst>
      <p:ext uri="{BB962C8B-B14F-4D97-AF65-F5344CB8AC3E}">
        <p14:creationId xmlns:p14="http://schemas.microsoft.com/office/powerpoint/2010/main" val="24052950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3" name="Google Shape;203;p27"/>
          <p:cNvSpPr txBox="1">
            <a:spLocks noGrp="1"/>
          </p:cNvSpPr>
          <p:nvPr>
            <p:ph type="sldNum" idx="12"/>
          </p:nvPr>
        </p:nvSpPr>
        <p:spPr>
          <a:xfrm>
            <a:off x="0" y="4894650"/>
            <a:ext cx="9144000" cy="497700"/>
          </a:xfrm>
          <a:prstGeom prst="rect">
            <a:avLst/>
          </a:prstGeom>
        </p:spPr>
        <p:txBody>
          <a:bodyPr spcFirstLastPara="1" wrap="square" lIns="91425" tIns="91425" rIns="91425" bIns="91425" anchor="ctr" anchorCtr="0">
            <a:noAutofit/>
          </a:bodyPr>
          <a:lstStyle/>
          <a:p>
            <a:fld id="{00000000-1234-1234-1234-123412341234}" type="slidenum">
              <a:rPr lang="en"/>
              <a:pPr/>
              <a:t>25</a:t>
            </a:fld>
            <a:endParaRPr/>
          </a:p>
        </p:txBody>
      </p:sp>
      <p:pic>
        <p:nvPicPr>
          <p:cNvPr id="3" name="Picture 2">
            <a:extLst>
              <a:ext uri="{FF2B5EF4-FFF2-40B4-BE49-F238E27FC236}">
                <a16:creationId xmlns:a16="http://schemas.microsoft.com/office/drawing/2014/main" id="{C170DD5C-F3F5-4527-86F6-CBD44EDC460B}"/>
              </a:ext>
            </a:extLst>
          </p:cNvPr>
          <p:cNvPicPr>
            <a:picLocks noChangeAspect="1"/>
          </p:cNvPicPr>
          <p:nvPr/>
        </p:nvPicPr>
        <p:blipFill>
          <a:blip r:embed="rId3"/>
          <a:stretch>
            <a:fillRect/>
          </a:stretch>
        </p:blipFill>
        <p:spPr>
          <a:xfrm>
            <a:off x="0" y="-157654"/>
            <a:ext cx="9249103" cy="5423338"/>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00" y="1523855"/>
            <a:ext cx="2626800" cy="1159800"/>
          </a:xfrm>
          <a:prstGeom prst="rect">
            <a:avLst/>
          </a:prstGeom>
        </p:spPr>
        <p:txBody>
          <a:bodyPr spcFirstLastPara="1" wrap="square" lIns="91425" tIns="91425" rIns="91425" bIns="91425" anchor="b" anchorCtr="0">
            <a:noAutofit/>
          </a:bodyPr>
          <a:lstStyle/>
          <a:p>
            <a:endParaRPr dirty="0"/>
          </a:p>
          <a:p>
            <a:r>
              <a:rPr lang="en-US" dirty="0"/>
              <a:t>Level 1</a:t>
            </a:r>
            <a:br>
              <a:rPr lang="en-US" dirty="0"/>
            </a:br>
            <a:r>
              <a:rPr lang="en-US" dirty="0"/>
              <a:t>DFD</a:t>
            </a:r>
            <a:endParaRPr dirty="0"/>
          </a:p>
        </p:txBody>
      </p:sp>
    </p:spTree>
    <p:extLst>
      <p:ext uri="{BB962C8B-B14F-4D97-AF65-F5344CB8AC3E}">
        <p14:creationId xmlns:p14="http://schemas.microsoft.com/office/powerpoint/2010/main" val="3415772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6" name="Picture 5">
            <a:extLst>
              <a:ext uri="{FF2B5EF4-FFF2-40B4-BE49-F238E27FC236}">
                <a16:creationId xmlns:a16="http://schemas.microsoft.com/office/drawing/2014/main" id="{4ED11F4A-01F6-4490-A348-19BB41D99E01}"/>
              </a:ext>
            </a:extLst>
          </p:cNvPr>
          <p:cNvPicPr>
            <a:picLocks noChangeAspect="1"/>
          </p:cNvPicPr>
          <p:nvPr/>
        </p:nvPicPr>
        <p:blipFill>
          <a:blip r:embed="rId3"/>
          <a:stretch>
            <a:fillRect/>
          </a:stretch>
        </p:blipFill>
        <p:spPr>
          <a:xfrm>
            <a:off x="1003852" y="0"/>
            <a:ext cx="6977270" cy="514350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00" y="1523855"/>
            <a:ext cx="2626800" cy="1159800"/>
          </a:xfrm>
          <a:prstGeom prst="rect">
            <a:avLst/>
          </a:prstGeom>
        </p:spPr>
        <p:txBody>
          <a:bodyPr spcFirstLastPara="1" wrap="square" lIns="91425" tIns="91425" rIns="91425" bIns="91425" anchor="b" anchorCtr="0">
            <a:noAutofit/>
          </a:bodyPr>
          <a:lstStyle/>
          <a:p>
            <a:r>
              <a:rPr lang="en-US" dirty="0"/>
              <a:t>Level 2:</a:t>
            </a:r>
            <a:br>
              <a:rPr lang="en-US" dirty="0"/>
            </a:br>
            <a:r>
              <a:rPr lang="en-US" dirty="0"/>
              <a:t>Login(2.0)</a:t>
            </a:r>
            <a:endParaRPr dirty="0"/>
          </a:p>
        </p:txBody>
      </p:sp>
    </p:spTree>
    <p:extLst>
      <p:ext uri="{BB962C8B-B14F-4D97-AF65-F5344CB8AC3E}">
        <p14:creationId xmlns:p14="http://schemas.microsoft.com/office/powerpoint/2010/main" val="41131890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3" name="Picture 2">
            <a:extLst>
              <a:ext uri="{FF2B5EF4-FFF2-40B4-BE49-F238E27FC236}">
                <a16:creationId xmlns:a16="http://schemas.microsoft.com/office/drawing/2014/main" id="{F2FB9BA6-4B8D-4C5A-B6F2-29DF7D1B139B}"/>
              </a:ext>
            </a:extLst>
          </p:cNvPr>
          <p:cNvPicPr>
            <a:picLocks noChangeAspect="1"/>
          </p:cNvPicPr>
          <p:nvPr/>
        </p:nvPicPr>
        <p:blipFill rotWithShape="1">
          <a:blip r:embed="rId3"/>
          <a:srcRect l="16304" r="16087"/>
          <a:stretch/>
        </p:blipFill>
        <p:spPr>
          <a:xfrm>
            <a:off x="0" y="0"/>
            <a:ext cx="9144000" cy="5143500"/>
          </a:xfrm>
          <a:prstGeom prst="rect">
            <a:avLst/>
          </a:prstGeom>
        </p:spPr>
      </p:pic>
    </p:spTree>
    <p:extLst>
      <p:ext uri="{BB962C8B-B14F-4D97-AF65-F5344CB8AC3E}">
        <p14:creationId xmlns:p14="http://schemas.microsoft.com/office/powerpoint/2010/main" val="437557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10" name="Google Shape;110;p16" descr="photo-1434030216411-0b793f4b4173.jpg"/>
          <p:cNvPicPr preferRelativeResize="0"/>
          <p:nvPr/>
        </p:nvPicPr>
        <p:blipFill>
          <a:blip r:embed="rId3">
            <a:alphaModFix/>
          </a:blip>
          <a:stretch>
            <a:fillRect/>
          </a:stretch>
        </p:blipFill>
        <p:spPr>
          <a:xfrm>
            <a:off x="5441289" y="613900"/>
            <a:ext cx="1246591" cy="1002251"/>
          </a:xfrm>
          <a:prstGeom prst="diamond">
            <a:avLst/>
          </a:prstGeom>
          <a:noFill/>
          <a:ln w="114300" cap="flat" cmpd="sng">
            <a:solidFill>
              <a:srgbClr val="FFFFFF"/>
            </a:solidFill>
            <a:prstDash val="solid"/>
            <a:miter lim="8000"/>
            <a:headEnd type="none" w="sm" len="sm"/>
            <a:tailEnd type="none" w="sm" len="sm"/>
          </a:ln>
          <a:effectLst>
            <a:outerShdw blurRad="142875" dist="47625" dir="5400000" algn="bl" rotWithShape="0">
              <a:srgbClr val="000000">
                <a:alpha val="14000"/>
              </a:srgbClr>
            </a:outerShdw>
          </a:effectLst>
        </p:spPr>
      </p:pic>
      <p:sp>
        <p:nvSpPr>
          <p:cNvPr id="111" name="Google Shape;111;p16"/>
          <p:cNvSpPr txBox="1">
            <a:spLocks noGrp="1"/>
          </p:cNvSpPr>
          <p:nvPr>
            <p:ph type="sldNum" idx="12"/>
          </p:nvPr>
        </p:nvSpPr>
        <p:spPr>
          <a:xfrm>
            <a:off x="50" y="4645875"/>
            <a:ext cx="9144000" cy="497700"/>
          </a:xfrm>
          <a:prstGeom prst="rect">
            <a:avLst/>
          </a:prstGeom>
        </p:spPr>
        <p:txBody>
          <a:bodyPr spcFirstLastPara="1" wrap="square" lIns="91425" tIns="91425" rIns="91425" bIns="91425" anchor="ctr" anchorCtr="0">
            <a:noAutofit/>
          </a:bodyPr>
          <a:lstStyle/>
          <a:p>
            <a:fld id="{00000000-1234-1234-1234-123412341234}" type="slidenum">
              <a:rPr lang="en"/>
              <a:pPr/>
              <a:t>3</a:t>
            </a:fld>
            <a:endParaRPr/>
          </a:p>
        </p:txBody>
      </p:sp>
      <p:sp>
        <p:nvSpPr>
          <p:cNvPr id="2" name="TextBox 1">
            <a:extLst>
              <a:ext uri="{FF2B5EF4-FFF2-40B4-BE49-F238E27FC236}">
                <a16:creationId xmlns:a16="http://schemas.microsoft.com/office/drawing/2014/main" id="{F2C9B68B-2B55-425D-986C-A59C98ACAAEA}"/>
              </a:ext>
            </a:extLst>
          </p:cNvPr>
          <p:cNvSpPr txBox="1"/>
          <p:nvPr/>
        </p:nvSpPr>
        <p:spPr>
          <a:xfrm>
            <a:off x="3370521" y="932037"/>
            <a:ext cx="2402959" cy="461665"/>
          </a:xfrm>
          <a:prstGeom prst="rect">
            <a:avLst/>
          </a:prstGeom>
          <a:noFill/>
        </p:spPr>
        <p:txBody>
          <a:bodyPr wrap="square" rtlCol="0">
            <a:spAutoFit/>
          </a:bodyPr>
          <a:lstStyle/>
          <a:p>
            <a:pPr algn="ctr"/>
            <a:r>
              <a:rPr lang="en-US" sz="2400" dirty="0">
                <a:latin typeface="Vidaloka" panose="020B0604020202020204" charset="0"/>
              </a:rPr>
              <a:t>INDEX</a:t>
            </a:r>
            <a:endParaRPr lang="en-IN" sz="2400" dirty="0">
              <a:latin typeface="Vidaloka" panose="020B0604020202020204" charset="0"/>
            </a:endParaRPr>
          </a:p>
        </p:txBody>
      </p:sp>
      <p:pic>
        <p:nvPicPr>
          <p:cNvPr id="3" name="Google Shape;110;p16" descr="photo-1434030216411-0b793f4b4173.jpg">
            <a:extLst>
              <a:ext uri="{FF2B5EF4-FFF2-40B4-BE49-F238E27FC236}">
                <a16:creationId xmlns:a16="http://schemas.microsoft.com/office/drawing/2014/main" id="{F0A3D879-F221-4A8E-B7E6-D42D4131F3DA}"/>
              </a:ext>
            </a:extLst>
          </p:cNvPr>
          <p:cNvPicPr preferRelativeResize="0"/>
          <p:nvPr/>
        </p:nvPicPr>
        <p:blipFill>
          <a:blip r:embed="rId3">
            <a:alphaModFix/>
          </a:blip>
          <a:stretch>
            <a:fillRect/>
          </a:stretch>
        </p:blipFill>
        <p:spPr>
          <a:xfrm>
            <a:off x="2456120" y="613900"/>
            <a:ext cx="1246591" cy="1002250"/>
          </a:xfrm>
          <a:prstGeom prst="diamond">
            <a:avLst/>
          </a:prstGeom>
          <a:noFill/>
          <a:ln w="114300" cap="flat" cmpd="sng">
            <a:solidFill>
              <a:srgbClr val="FFFFFF"/>
            </a:solidFill>
            <a:prstDash val="solid"/>
            <a:miter lim="8000"/>
            <a:headEnd type="none" w="sm" len="sm"/>
            <a:tailEnd type="none" w="sm" len="sm"/>
          </a:ln>
          <a:effectLst>
            <a:outerShdw blurRad="142875" dist="47625" dir="5400000" algn="bl" rotWithShape="0">
              <a:srgbClr val="000000">
                <a:alpha val="14000"/>
              </a:srgbClr>
            </a:outerShdw>
          </a:effectLst>
        </p:spPr>
      </p:pic>
      <p:sp>
        <p:nvSpPr>
          <p:cNvPr id="9" name="Content Placeholder 2">
            <a:extLst>
              <a:ext uri="{FF2B5EF4-FFF2-40B4-BE49-F238E27FC236}">
                <a16:creationId xmlns:a16="http://schemas.microsoft.com/office/drawing/2014/main" id="{637AA315-A114-4770-8236-B6D578115E51}"/>
              </a:ext>
            </a:extLst>
          </p:cNvPr>
          <p:cNvSpPr txBox="1">
            <a:spLocks/>
          </p:cNvSpPr>
          <p:nvPr/>
        </p:nvSpPr>
        <p:spPr>
          <a:xfrm>
            <a:off x="2456120" y="1936964"/>
            <a:ext cx="4926901" cy="2708910"/>
          </a:xfrm>
          <a:prstGeom prst="rect">
            <a:avLst/>
          </a:prstGeom>
        </p:spPr>
        <p:txBody>
          <a:bodyPr>
            <a:normAutofit fontScale="92500"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5" indent="-342905">
              <a:lnSpc>
                <a:spcPct val="150000"/>
              </a:lnSpc>
              <a:buFont typeface="Arial" panose="020B0604020202020204" pitchFamily="34" charset="0"/>
              <a:buChar char="☻"/>
            </a:pPr>
            <a:r>
              <a:rPr lang="en-IN" sz="1600" b="1" dirty="0">
                <a:solidFill>
                  <a:srgbClr val="00B0F0"/>
                </a:solidFill>
                <a:latin typeface="Tinos" panose="020B0604020202020204" charset="0"/>
                <a:ea typeface="Tinos" panose="020B0604020202020204" charset="0"/>
                <a:cs typeface="Tinos" panose="020B0604020202020204" charset="0"/>
                <a:hlinkClick r:id="rId4" action="ppaction://hlinksldjump">
                  <a:extLst>
                    <a:ext uri="{A12FA001-AC4F-418D-AE19-62706E023703}">
                      <ahyp:hlinkClr xmlns:ahyp="http://schemas.microsoft.com/office/drawing/2018/hyperlinkcolor" val="tx"/>
                    </a:ext>
                  </a:extLst>
                </a:hlinkClick>
              </a:rPr>
              <a:t>COMPANY INTRODUCTION</a:t>
            </a:r>
            <a:endParaRPr lang="en-IN" sz="1600" b="1"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sz="1600" b="1" dirty="0">
                <a:solidFill>
                  <a:srgbClr val="00B0F0"/>
                </a:solidFill>
                <a:latin typeface="Tinos" panose="020B0604020202020204" charset="0"/>
                <a:ea typeface="Tinos" panose="020B0604020202020204" charset="0"/>
                <a:cs typeface="Tinos" panose="020B0604020202020204" charset="0"/>
                <a:hlinkClick r:id="rId5" action="ppaction://hlinksldjump">
                  <a:extLst>
                    <a:ext uri="{A12FA001-AC4F-418D-AE19-62706E023703}">
                      <ahyp:hlinkClr xmlns:ahyp="http://schemas.microsoft.com/office/drawing/2018/hyperlinkcolor" val="tx"/>
                    </a:ext>
                  </a:extLst>
                </a:hlinkClick>
              </a:rPr>
              <a:t>INTRODUCTION OF THE PROJECT</a:t>
            </a:r>
            <a:endParaRPr lang="en-IN" sz="1600" b="1"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sz="1600" b="1" dirty="0">
                <a:solidFill>
                  <a:srgbClr val="00B0F0"/>
                </a:solidFill>
                <a:latin typeface="Tinos" panose="020B0604020202020204" charset="0"/>
                <a:ea typeface="Tinos" panose="020B0604020202020204" charset="0"/>
                <a:cs typeface="Tinos" panose="020B0604020202020204" charset="0"/>
                <a:hlinkClick r:id="rId6" action="ppaction://hlinksldjump">
                  <a:extLst>
                    <a:ext uri="{A12FA001-AC4F-418D-AE19-62706E023703}">
                      <ahyp:hlinkClr xmlns:ahyp="http://schemas.microsoft.com/office/drawing/2018/hyperlinkcolor" val="tx"/>
                    </a:ext>
                  </a:extLst>
                </a:hlinkClick>
              </a:rPr>
              <a:t>REQUIREMENT GATHERING</a:t>
            </a:r>
            <a:endParaRPr lang="en-IN" sz="1600" b="1"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sz="1600" b="1" dirty="0">
                <a:solidFill>
                  <a:srgbClr val="00B0F0"/>
                </a:solidFill>
                <a:latin typeface="Tinos" panose="020B0604020202020204" charset="0"/>
                <a:ea typeface="Tinos" panose="020B0604020202020204" charset="0"/>
                <a:cs typeface="Tinos" panose="020B0604020202020204" charset="0"/>
                <a:hlinkClick r:id="rId7" action="ppaction://hlinksldjump">
                  <a:extLst>
                    <a:ext uri="{A12FA001-AC4F-418D-AE19-62706E023703}">
                      <ahyp:hlinkClr xmlns:ahyp="http://schemas.microsoft.com/office/drawing/2018/hyperlinkcolor" val="tx"/>
                    </a:ext>
                  </a:extLst>
                </a:hlinkClick>
              </a:rPr>
              <a:t>EXISTING SYSTEM</a:t>
            </a:r>
            <a:endParaRPr lang="en-IN" sz="1600" b="1"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sz="1600" b="1" dirty="0">
                <a:solidFill>
                  <a:srgbClr val="00B0F0"/>
                </a:solidFill>
                <a:latin typeface="Tinos" panose="020B0604020202020204" charset="0"/>
                <a:ea typeface="Tinos" panose="020B0604020202020204" charset="0"/>
                <a:cs typeface="Tinos" panose="020B0604020202020204" charset="0"/>
                <a:hlinkClick r:id="rId8" action="ppaction://hlinksldjump">
                  <a:extLst>
                    <a:ext uri="{A12FA001-AC4F-418D-AE19-62706E023703}">
                      <ahyp:hlinkClr xmlns:ahyp="http://schemas.microsoft.com/office/drawing/2018/hyperlinkcolor" val="tx"/>
                    </a:ext>
                  </a:extLst>
                </a:hlinkClick>
              </a:rPr>
              <a:t>NEW SYSTEM</a:t>
            </a:r>
            <a:endParaRPr lang="en-IN" sz="1600" b="1"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US" sz="1600" b="1" dirty="0">
                <a:solidFill>
                  <a:srgbClr val="00B0F0"/>
                </a:solidFill>
                <a:latin typeface="Tinos" panose="020B0604020202020204" charset="0"/>
                <a:ea typeface="Tinos" panose="020B0604020202020204" charset="0"/>
                <a:cs typeface="Tinos" panose="020B0604020202020204" charset="0"/>
                <a:hlinkClick r:id="rId9" action="ppaction://hlinksldjump">
                  <a:extLst>
                    <a:ext uri="{A12FA001-AC4F-418D-AE19-62706E023703}">
                      <ahyp:hlinkClr xmlns:ahyp="http://schemas.microsoft.com/office/drawing/2018/hyperlinkcolor" val="tx"/>
                    </a:ext>
                  </a:extLst>
                </a:hlinkClick>
              </a:rPr>
              <a:t>TOOLS AND TECHNOLOGY</a:t>
            </a:r>
            <a:endParaRPr lang="en-IN" sz="1600" b="1"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sz="1600" b="1" dirty="0">
                <a:solidFill>
                  <a:srgbClr val="00B0F0"/>
                </a:solidFill>
                <a:latin typeface="Tinos" panose="020B0604020202020204" charset="0"/>
                <a:ea typeface="Tinos" panose="020B0604020202020204" charset="0"/>
                <a:cs typeface="Tinos" panose="020B0604020202020204" charset="0"/>
                <a:hlinkClick r:id="rId10" action="ppaction://hlinksldjump">
                  <a:extLst>
                    <a:ext uri="{A12FA001-AC4F-418D-AE19-62706E023703}">
                      <ahyp:hlinkClr xmlns:ahyp="http://schemas.microsoft.com/office/drawing/2018/hyperlinkcolor" val="tx"/>
                    </a:ext>
                  </a:extLst>
                </a:hlinkClick>
              </a:rPr>
              <a:t>CONTEXT LEVEL</a:t>
            </a:r>
            <a:endParaRPr lang="en-IN" sz="1600" b="1"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sz="1600" b="1" dirty="0">
                <a:solidFill>
                  <a:srgbClr val="00B0F0"/>
                </a:solidFill>
                <a:latin typeface="Tinos" panose="020B0604020202020204" charset="0"/>
                <a:ea typeface="Tinos" panose="020B0604020202020204" charset="0"/>
                <a:cs typeface="Tinos" panose="020B0604020202020204" charset="0"/>
                <a:hlinkClick r:id="rId11" action="ppaction://hlinksldjump">
                  <a:extLst>
                    <a:ext uri="{A12FA001-AC4F-418D-AE19-62706E023703}">
                      <ahyp:hlinkClr xmlns:ahyp="http://schemas.microsoft.com/office/drawing/2018/hyperlinkcolor" val="tx"/>
                    </a:ext>
                  </a:extLst>
                </a:hlinkClick>
              </a:rPr>
              <a:t>LEVEL 1</a:t>
            </a:r>
            <a:endParaRPr lang="en-IN" sz="1600" b="1" dirty="0">
              <a:solidFill>
                <a:srgbClr val="00B0F0"/>
              </a:solidFill>
              <a:latin typeface="Tinos" panose="020B0604020202020204" charset="0"/>
              <a:ea typeface="Tinos" panose="020B0604020202020204" charset="0"/>
              <a:cs typeface="Tinos" panose="020B0604020202020204" charset="0"/>
            </a:endParaRPr>
          </a:p>
        </p:txBody>
      </p:sp>
      <p:pic>
        <p:nvPicPr>
          <p:cNvPr id="4" name="Picture 3">
            <a:extLst>
              <a:ext uri="{FF2B5EF4-FFF2-40B4-BE49-F238E27FC236}">
                <a16:creationId xmlns:a16="http://schemas.microsoft.com/office/drawing/2014/main" id="{DCDE003D-E52E-426C-9586-35089015B792}"/>
              </a:ext>
            </a:extLst>
          </p:cNvPr>
          <p:cNvPicPr>
            <a:picLocks noChangeAspect="1"/>
          </p:cNvPicPr>
          <p:nvPr/>
        </p:nvPicPr>
        <p:blipFill>
          <a:blip r:embed="rId12"/>
          <a:stretch>
            <a:fillRect/>
          </a:stretch>
        </p:blipFill>
        <p:spPr>
          <a:xfrm>
            <a:off x="7011643" y="3540975"/>
            <a:ext cx="1581150" cy="11049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00" y="1523855"/>
            <a:ext cx="2626800" cy="1159800"/>
          </a:xfrm>
          <a:prstGeom prst="rect">
            <a:avLst/>
          </a:prstGeom>
        </p:spPr>
        <p:txBody>
          <a:bodyPr spcFirstLastPara="1" wrap="square" lIns="91425" tIns="91425" rIns="91425" bIns="91425" anchor="b" anchorCtr="0">
            <a:noAutofit/>
          </a:bodyPr>
          <a:lstStyle/>
          <a:p>
            <a:r>
              <a:rPr lang="en-US" dirty="0"/>
              <a:t>Level 2:</a:t>
            </a:r>
            <a:br>
              <a:rPr lang="en-US" dirty="0"/>
            </a:br>
            <a:r>
              <a:rPr lang="en-US" dirty="0"/>
              <a:t>Hotel(3.0)</a:t>
            </a:r>
            <a:endParaRPr dirty="0"/>
          </a:p>
        </p:txBody>
      </p:sp>
    </p:spTree>
    <p:extLst>
      <p:ext uri="{BB962C8B-B14F-4D97-AF65-F5344CB8AC3E}">
        <p14:creationId xmlns:p14="http://schemas.microsoft.com/office/powerpoint/2010/main" val="19159345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3" name="Picture 2">
            <a:extLst>
              <a:ext uri="{FF2B5EF4-FFF2-40B4-BE49-F238E27FC236}">
                <a16:creationId xmlns:a16="http://schemas.microsoft.com/office/drawing/2014/main" id="{AE6C6BEA-4111-4AA9-8726-5B2B18BE93BA}"/>
              </a:ext>
            </a:extLst>
          </p:cNvPr>
          <p:cNvPicPr>
            <a:picLocks noChangeAspect="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3920589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00" y="1523855"/>
            <a:ext cx="2626800" cy="1159800"/>
          </a:xfrm>
          <a:prstGeom prst="rect">
            <a:avLst/>
          </a:prstGeom>
        </p:spPr>
        <p:txBody>
          <a:bodyPr spcFirstLastPara="1" wrap="square" lIns="91425" tIns="91425" rIns="91425" bIns="91425" anchor="b" anchorCtr="0">
            <a:noAutofit/>
          </a:bodyPr>
          <a:lstStyle/>
          <a:p>
            <a:r>
              <a:rPr lang="en-US" dirty="0"/>
              <a:t>Level 2:</a:t>
            </a:r>
            <a:br>
              <a:rPr lang="en-US" dirty="0"/>
            </a:br>
            <a:r>
              <a:rPr lang="en-US" dirty="0"/>
              <a:t>Agency(4.0)</a:t>
            </a:r>
            <a:endParaRPr dirty="0"/>
          </a:p>
        </p:txBody>
      </p:sp>
    </p:spTree>
    <p:extLst>
      <p:ext uri="{BB962C8B-B14F-4D97-AF65-F5344CB8AC3E}">
        <p14:creationId xmlns:p14="http://schemas.microsoft.com/office/powerpoint/2010/main" val="2108919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4" name="Picture 3">
            <a:extLst>
              <a:ext uri="{FF2B5EF4-FFF2-40B4-BE49-F238E27FC236}">
                <a16:creationId xmlns:a16="http://schemas.microsoft.com/office/drawing/2014/main" id="{9350DDCD-7E67-4B48-8197-43F496D4A29D}"/>
              </a:ext>
            </a:extLst>
          </p:cNvPr>
          <p:cNvPicPr>
            <a:picLocks noChangeAspect="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2330216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00" y="1523855"/>
            <a:ext cx="2626800" cy="1159800"/>
          </a:xfrm>
          <a:prstGeom prst="rect">
            <a:avLst/>
          </a:prstGeom>
        </p:spPr>
        <p:txBody>
          <a:bodyPr spcFirstLastPara="1" wrap="square" lIns="91425" tIns="91425" rIns="91425" bIns="91425" anchor="b" anchorCtr="0">
            <a:noAutofit/>
          </a:bodyPr>
          <a:lstStyle/>
          <a:p>
            <a:r>
              <a:rPr lang="en-US" dirty="0"/>
              <a:t>Level 2:</a:t>
            </a:r>
            <a:br>
              <a:rPr lang="en-US" dirty="0"/>
            </a:br>
            <a:r>
              <a:rPr lang="en-US" dirty="0"/>
              <a:t>Packages(5.0)</a:t>
            </a:r>
            <a:endParaRPr dirty="0"/>
          </a:p>
        </p:txBody>
      </p:sp>
    </p:spTree>
    <p:extLst>
      <p:ext uri="{BB962C8B-B14F-4D97-AF65-F5344CB8AC3E}">
        <p14:creationId xmlns:p14="http://schemas.microsoft.com/office/powerpoint/2010/main" val="23792615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3" name="Picture 2">
            <a:extLst>
              <a:ext uri="{FF2B5EF4-FFF2-40B4-BE49-F238E27FC236}">
                <a16:creationId xmlns:a16="http://schemas.microsoft.com/office/drawing/2014/main" id="{5948BC5F-567B-4BEF-828E-F87626286745}"/>
              </a:ext>
            </a:extLst>
          </p:cNvPr>
          <p:cNvPicPr>
            <a:picLocks noChangeAspect="1"/>
          </p:cNvPicPr>
          <p:nvPr/>
        </p:nvPicPr>
        <p:blipFill>
          <a:blip r:embed="rId3"/>
          <a:stretch>
            <a:fillRect/>
          </a:stretch>
        </p:blipFill>
        <p:spPr>
          <a:xfrm>
            <a:off x="-69574" y="0"/>
            <a:ext cx="9213574" cy="5143500"/>
          </a:xfrm>
          <a:prstGeom prst="rect">
            <a:avLst/>
          </a:prstGeom>
        </p:spPr>
      </p:pic>
    </p:spTree>
    <p:extLst>
      <p:ext uri="{BB962C8B-B14F-4D97-AF65-F5344CB8AC3E}">
        <p14:creationId xmlns:p14="http://schemas.microsoft.com/office/powerpoint/2010/main" val="6912170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00" y="1523855"/>
            <a:ext cx="2626800" cy="1159800"/>
          </a:xfrm>
          <a:prstGeom prst="rect">
            <a:avLst/>
          </a:prstGeom>
        </p:spPr>
        <p:txBody>
          <a:bodyPr spcFirstLastPara="1" wrap="square" lIns="91425" tIns="91425" rIns="91425" bIns="91425" anchor="b" anchorCtr="0">
            <a:noAutofit/>
          </a:bodyPr>
          <a:lstStyle/>
          <a:p>
            <a:r>
              <a:rPr lang="en-US" dirty="0"/>
              <a:t>Level 2:</a:t>
            </a:r>
            <a:br>
              <a:rPr lang="en-US" dirty="0"/>
            </a:br>
            <a:r>
              <a:rPr lang="en-US" dirty="0"/>
              <a:t>Booking(6.0)</a:t>
            </a:r>
            <a:endParaRPr dirty="0"/>
          </a:p>
        </p:txBody>
      </p:sp>
    </p:spTree>
    <p:extLst>
      <p:ext uri="{BB962C8B-B14F-4D97-AF65-F5344CB8AC3E}">
        <p14:creationId xmlns:p14="http://schemas.microsoft.com/office/powerpoint/2010/main" val="8935524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3" name="Picture 2">
            <a:extLst>
              <a:ext uri="{FF2B5EF4-FFF2-40B4-BE49-F238E27FC236}">
                <a16:creationId xmlns:a16="http://schemas.microsoft.com/office/drawing/2014/main" id="{B91F503B-8704-419C-831E-4BA4FCA702C6}"/>
              </a:ext>
            </a:extLst>
          </p:cNvPr>
          <p:cNvPicPr>
            <a:picLocks noChangeAspect="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14933313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00" y="1523855"/>
            <a:ext cx="2626800" cy="1159800"/>
          </a:xfrm>
          <a:prstGeom prst="rect">
            <a:avLst/>
          </a:prstGeom>
        </p:spPr>
        <p:txBody>
          <a:bodyPr spcFirstLastPara="1" wrap="square" lIns="91425" tIns="91425" rIns="91425" bIns="91425" anchor="b" anchorCtr="0">
            <a:noAutofit/>
          </a:bodyPr>
          <a:lstStyle/>
          <a:p>
            <a:r>
              <a:rPr lang="en-US" dirty="0"/>
              <a:t>Level 2:</a:t>
            </a:r>
            <a:br>
              <a:rPr lang="en-US" dirty="0"/>
            </a:br>
            <a:r>
              <a:rPr lang="en-US" dirty="0"/>
              <a:t>Payment(7.0)</a:t>
            </a:r>
            <a:endParaRPr dirty="0"/>
          </a:p>
        </p:txBody>
      </p:sp>
    </p:spTree>
    <p:extLst>
      <p:ext uri="{BB962C8B-B14F-4D97-AF65-F5344CB8AC3E}">
        <p14:creationId xmlns:p14="http://schemas.microsoft.com/office/powerpoint/2010/main" val="6072079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3" name="Picture 2">
            <a:extLst>
              <a:ext uri="{FF2B5EF4-FFF2-40B4-BE49-F238E27FC236}">
                <a16:creationId xmlns:a16="http://schemas.microsoft.com/office/drawing/2014/main" id="{C5EA4867-B7DC-4A30-A438-5F15641B6D34}"/>
              </a:ext>
            </a:extLst>
          </p:cNvPr>
          <p:cNvPicPr>
            <a:picLocks noChangeAspect="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7286652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75" y="1643125"/>
            <a:ext cx="2626800" cy="1159800"/>
          </a:xfrm>
          <a:prstGeom prst="rect">
            <a:avLst/>
          </a:prstGeom>
        </p:spPr>
        <p:txBody>
          <a:bodyPr spcFirstLastPara="1" wrap="square" lIns="91425" tIns="91425" rIns="91425" bIns="91425" anchor="b" anchorCtr="0">
            <a:noAutofit/>
          </a:bodyPr>
          <a:lstStyle/>
          <a:p>
            <a:r>
              <a:rPr lang="en" dirty="0"/>
              <a:t>1.</a:t>
            </a:r>
            <a:endParaRPr dirty="0"/>
          </a:p>
          <a:p>
            <a:r>
              <a:rPr lang="en-IN" dirty="0"/>
              <a:t>Company</a:t>
            </a:r>
            <a:r>
              <a:rPr lang="en" dirty="0"/>
              <a:t> Introduction</a:t>
            </a:r>
            <a:endParaRPr dirty="0"/>
          </a:p>
        </p:txBody>
      </p:sp>
      <p:sp>
        <p:nvSpPr>
          <p:cNvPr id="117" name="Google Shape;117;p17"/>
          <p:cNvSpPr txBox="1">
            <a:spLocks noGrp="1"/>
          </p:cNvSpPr>
          <p:nvPr>
            <p:ph type="subTitle" idx="1"/>
          </p:nvPr>
        </p:nvSpPr>
        <p:spPr>
          <a:xfrm>
            <a:off x="3258675" y="3068654"/>
            <a:ext cx="2626800" cy="784800"/>
          </a:xfrm>
          <a:prstGeom prst="rect">
            <a:avLst/>
          </a:prstGeom>
        </p:spPr>
        <p:txBody>
          <a:bodyPr spcFirstLastPara="1" wrap="square" lIns="91425" tIns="91425" rIns="91425" bIns="91425" anchor="t" anchorCtr="0">
            <a:noAutofit/>
          </a:bodyPr>
          <a:lstStyle/>
          <a:p>
            <a:pPr marL="0" indent="0"/>
            <a:r>
              <a:rPr lang="en" dirty="0"/>
              <a:t>Aarnik </a:t>
            </a:r>
          </a:p>
          <a:p>
            <a:pPr marL="0" indent="0"/>
            <a:r>
              <a:rPr lang="en" dirty="0"/>
              <a:t>	Technology……..</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00" y="1523855"/>
            <a:ext cx="2626800" cy="1159800"/>
          </a:xfrm>
          <a:prstGeom prst="rect">
            <a:avLst/>
          </a:prstGeom>
        </p:spPr>
        <p:txBody>
          <a:bodyPr spcFirstLastPara="1" wrap="square" lIns="91425" tIns="91425" rIns="91425" bIns="91425" anchor="b" anchorCtr="0">
            <a:noAutofit/>
          </a:bodyPr>
          <a:lstStyle/>
          <a:p>
            <a:r>
              <a:rPr lang="en-US" dirty="0"/>
              <a:t>Level 2:</a:t>
            </a:r>
            <a:br>
              <a:rPr lang="en-US" dirty="0"/>
            </a:br>
            <a:r>
              <a:rPr lang="en-US" dirty="0"/>
              <a:t>Complaint(8.0)</a:t>
            </a:r>
            <a:endParaRPr dirty="0"/>
          </a:p>
        </p:txBody>
      </p:sp>
    </p:spTree>
    <p:extLst>
      <p:ext uri="{BB962C8B-B14F-4D97-AF65-F5344CB8AC3E}">
        <p14:creationId xmlns:p14="http://schemas.microsoft.com/office/powerpoint/2010/main" val="25953326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3" name="Picture 2">
            <a:extLst>
              <a:ext uri="{FF2B5EF4-FFF2-40B4-BE49-F238E27FC236}">
                <a16:creationId xmlns:a16="http://schemas.microsoft.com/office/drawing/2014/main" id="{CECBD031-73BC-4E0F-B14E-7C7A51B446B7}"/>
              </a:ext>
            </a:extLst>
          </p:cNvPr>
          <p:cNvPicPr>
            <a:picLocks noChangeAspect="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13264181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00" y="1523855"/>
            <a:ext cx="2626800" cy="1159800"/>
          </a:xfrm>
          <a:prstGeom prst="rect">
            <a:avLst/>
          </a:prstGeom>
        </p:spPr>
        <p:txBody>
          <a:bodyPr spcFirstLastPara="1" wrap="square" lIns="91425" tIns="91425" rIns="91425" bIns="91425" anchor="b" anchorCtr="0">
            <a:noAutofit/>
          </a:bodyPr>
          <a:lstStyle/>
          <a:p>
            <a:r>
              <a:rPr lang="en-US" dirty="0"/>
              <a:t>Level 2:</a:t>
            </a:r>
            <a:br>
              <a:rPr lang="en-US" dirty="0"/>
            </a:br>
            <a:r>
              <a:rPr lang="en-US" dirty="0"/>
              <a:t>Feedback(9.0)</a:t>
            </a:r>
            <a:endParaRPr dirty="0"/>
          </a:p>
        </p:txBody>
      </p:sp>
    </p:spTree>
    <p:extLst>
      <p:ext uri="{BB962C8B-B14F-4D97-AF65-F5344CB8AC3E}">
        <p14:creationId xmlns:p14="http://schemas.microsoft.com/office/powerpoint/2010/main" val="41345459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3" name="Picture 2">
            <a:extLst>
              <a:ext uri="{FF2B5EF4-FFF2-40B4-BE49-F238E27FC236}">
                <a16:creationId xmlns:a16="http://schemas.microsoft.com/office/drawing/2014/main" id="{1C6B2A8B-6AFE-4E63-B866-C98E56B7177B}"/>
              </a:ext>
            </a:extLst>
          </p:cNvPr>
          <p:cNvPicPr>
            <a:picLocks noChangeAspect="1"/>
          </p:cNvPicPr>
          <p:nvPr/>
        </p:nvPicPr>
        <p:blipFill rotWithShape="1">
          <a:blip r:embed="rId3"/>
          <a:srcRect l="7935" t="9663" r="7609" b="12463"/>
          <a:stretch/>
        </p:blipFill>
        <p:spPr>
          <a:xfrm>
            <a:off x="0" y="0"/>
            <a:ext cx="9144000" cy="5143500"/>
          </a:xfrm>
          <a:prstGeom prst="rect">
            <a:avLst/>
          </a:prstGeom>
        </p:spPr>
      </p:pic>
    </p:spTree>
    <p:extLst>
      <p:ext uri="{BB962C8B-B14F-4D97-AF65-F5344CB8AC3E}">
        <p14:creationId xmlns:p14="http://schemas.microsoft.com/office/powerpoint/2010/main" val="33612790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58600" y="1324396"/>
            <a:ext cx="2626800" cy="1500899"/>
          </a:xfrm>
        </p:spPr>
        <p:txBody>
          <a:bodyPr/>
          <a:lstStyle/>
          <a:p>
            <a:br>
              <a:rPr lang="en-US" dirty="0"/>
            </a:br>
            <a:r>
              <a:rPr lang="en-US" dirty="0"/>
              <a:t>8.</a:t>
            </a:r>
            <a:br>
              <a:rPr lang="en-US" dirty="0"/>
            </a:br>
            <a:r>
              <a:rPr lang="en-US" dirty="0"/>
              <a:t>Entity Relationship Diagram</a:t>
            </a:r>
          </a:p>
        </p:txBody>
      </p:sp>
      <p:sp>
        <p:nvSpPr>
          <p:cNvPr id="3" name="Google Shape;117;p17">
            <a:extLst>
              <a:ext uri="{FF2B5EF4-FFF2-40B4-BE49-F238E27FC236}">
                <a16:creationId xmlns:a16="http://schemas.microsoft.com/office/drawing/2014/main" id="{98FBDF59-DCBC-424B-AE12-F97FE159BD54}"/>
              </a:ext>
            </a:extLst>
          </p:cNvPr>
          <p:cNvSpPr txBox="1">
            <a:spLocks noGrp="1"/>
          </p:cNvSpPr>
          <p:nvPr>
            <p:ph type="subTitle" idx="1"/>
          </p:nvPr>
        </p:nvSpPr>
        <p:spPr>
          <a:xfrm>
            <a:off x="2998381" y="3068654"/>
            <a:ext cx="3125972" cy="784800"/>
          </a:xfrm>
          <a:prstGeom prst="rect">
            <a:avLst/>
          </a:prstGeom>
        </p:spPr>
        <p:txBody>
          <a:bodyPr spcFirstLastPara="1" wrap="square" lIns="91425" tIns="91425" rIns="91425" bIns="91425" anchor="t" anchorCtr="0">
            <a:noAutofit/>
          </a:bodyPr>
          <a:lstStyle/>
          <a:p>
            <a:pPr marL="0" indent="0" algn="l"/>
            <a:r>
              <a:rPr lang="en" dirty="0"/>
              <a:t>               This is the </a:t>
            </a:r>
          </a:p>
          <a:p>
            <a:pPr marL="0" indent="0" algn="l"/>
            <a:r>
              <a:rPr lang="en" dirty="0"/>
              <a:t>	ERD of our </a:t>
            </a:r>
          </a:p>
          <a:p>
            <a:pPr marL="0" indent="0" algn="l"/>
            <a:r>
              <a:rPr lang="en" dirty="0"/>
              <a:t>	      system……..</a:t>
            </a:r>
            <a:endParaRPr dirty="0"/>
          </a:p>
        </p:txBody>
      </p:sp>
    </p:spTree>
    <p:extLst>
      <p:ext uri="{BB962C8B-B14F-4D97-AF65-F5344CB8AC3E}">
        <p14:creationId xmlns:p14="http://schemas.microsoft.com/office/powerpoint/2010/main" val="3823682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3" name="Picture 2">
            <a:extLst>
              <a:ext uri="{FF2B5EF4-FFF2-40B4-BE49-F238E27FC236}">
                <a16:creationId xmlns:a16="http://schemas.microsoft.com/office/drawing/2014/main" id="{09D9E317-9465-40D2-BA49-A8B224434306}"/>
              </a:ext>
            </a:extLst>
          </p:cNvPr>
          <p:cNvPicPr>
            <a:picLocks noChangeAspect="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41248836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58600" y="1411950"/>
            <a:ext cx="2626800" cy="1159800"/>
          </a:xfrm>
        </p:spPr>
        <p:txBody>
          <a:bodyPr/>
          <a:lstStyle/>
          <a:p>
            <a:r>
              <a:rPr lang="en-US" dirty="0"/>
              <a:t>9.</a:t>
            </a:r>
            <a:br>
              <a:rPr lang="en-US" dirty="0"/>
            </a:br>
            <a:r>
              <a:rPr lang="en-US" dirty="0"/>
              <a:t>Data </a:t>
            </a:r>
            <a:br>
              <a:rPr lang="en-US" dirty="0"/>
            </a:br>
            <a:r>
              <a:rPr lang="en-US" dirty="0"/>
              <a:t>Dictionary</a:t>
            </a:r>
          </a:p>
        </p:txBody>
      </p:sp>
      <p:sp>
        <p:nvSpPr>
          <p:cNvPr id="3" name="Google Shape;117;p17">
            <a:extLst>
              <a:ext uri="{FF2B5EF4-FFF2-40B4-BE49-F238E27FC236}">
                <a16:creationId xmlns:a16="http://schemas.microsoft.com/office/drawing/2014/main" id="{5259EA21-71D1-40D6-81E4-A8245555D966}"/>
              </a:ext>
            </a:extLst>
          </p:cNvPr>
          <p:cNvSpPr txBox="1">
            <a:spLocks noGrp="1"/>
          </p:cNvSpPr>
          <p:nvPr>
            <p:ph type="subTitle" idx="1"/>
          </p:nvPr>
        </p:nvSpPr>
        <p:spPr>
          <a:xfrm>
            <a:off x="2998381" y="3068654"/>
            <a:ext cx="3125972" cy="784800"/>
          </a:xfrm>
          <a:prstGeom prst="rect">
            <a:avLst/>
          </a:prstGeom>
        </p:spPr>
        <p:txBody>
          <a:bodyPr spcFirstLastPara="1" wrap="square" lIns="91425" tIns="91425" rIns="91425" bIns="91425" anchor="t" anchorCtr="0">
            <a:noAutofit/>
          </a:bodyPr>
          <a:lstStyle/>
          <a:p>
            <a:pPr marL="0" indent="0" algn="l"/>
            <a:r>
              <a:rPr lang="en" dirty="0"/>
              <a:t>               In the DD, </a:t>
            </a:r>
          </a:p>
          <a:p>
            <a:pPr marL="0" indent="0" algn="l"/>
            <a:r>
              <a:rPr lang="en" dirty="0"/>
              <a:t>	you will see……..</a:t>
            </a:r>
            <a:endParaRPr dirty="0"/>
          </a:p>
        </p:txBody>
      </p:sp>
    </p:spTree>
    <p:extLst>
      <p:ext uri="{BB962C8B-B14F-4D97-AF65-F5344CB8AC3E}">
        <p14:creationId xmlns:p14="http://schemas.microsoft.com/office/powerpoint/2010/main" val="10174475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BC6FEC-D9A2-4D0F-9FF5-A0A9A3BAE548}"/>
              </a:ext>
            </a:extLst>
          </p:cNvPr>
          <p:cNvSpPr>
            <a:spLocks noGrp="1"/>
          </p:cNvSpPr>
          <p:nvPr>
            <p:ph type="sldNum" idx="12"/>
          </p:nvPr>
        </p:nvSpPr>
        <p:spPr/>
        <p:txBody>
          <a:bodyPr/>
          <a:lstStyle/>
          <a:p>
            <a:fld id="{00000000-1234-1234-1234-123412341234}" type="slidenum">
              <a:rPr lang="en" smtClean="0"/>
              <a:pPr/>
              <a:t>47</a:t>
            </a:fld>
            <a:endParaRPr lang="en"/>
          </a:p>
        </p:txBody>
      </p:sp>
      <p:sp>
        <p:nvSpPr>
          <p:cNvPr id="9" name="TextBox 8">
            <a:extLst>
              <a:ext uri="{FF2B5EF4-FFF2-40B4-BE49-F238E27FC236}">
                <a16:creationId xmlns:a16="http://schemas.microsoft.com/office/drawing/2014/main" id="{BD4D4F9D-0B97-4767-A457-CE9EB2FCC98C}"/>
              </a:ext>
            </a:extLst>
          </p:cNvPr>
          <p:cNvSpPr txBox="1"/>
          <p:nvPr/>
        </p:nvSpPr>
        <p:spPr>
          <a:xfrm>
            <a:off x="1431235" y="1032129"/>
            <a:ext cx="6122504" cy="3539430"/>
          </a:xfrm>
          <a:prstGeom prst="rect">
            <a:avLst/>
          </a:prstGeom>
          <a:noFill/>
        </p:spPr>
        <p:txBody>
          <a:bodyPr wrap="square" rtlCol="0">
            <a:spAutoFit/>
          </a:bodyPr>
          <a:lstStyle/>
          <a:p>
            <a:pPr marL="342905" indent="-342905">
              <a:lnSpc>
                <a:spcPct val="150000"/>
              </a:lnSpc>
              <a:buFont typeface="Arial" panose="020B0604020202020204" pitchFamily="34" charset="0"/>
              <a:buChar char="☻"/>
            </a:pPr>
            <a:r>
              <a:rPr lang="en-IN" b="1" u="sng" dirty="0" err="1">
                <a:solidFill>
                  <a:srgbClr val="00B0F0"/>
                </a:solidFill>
                <a:latin typeface="Tinos" panose="020B0604020202020204" charset="0"/>
                <a:ea typeface="Tinos" panose="020B0604020202020204" charset="0"/>
                <a:cs typeface="Tinos" panose="020B0604020202020204" charset="0"/>
                <a:hlinkClick r:id="rId2" action="ppaction://hlinksldjump"/>
              </a:rPr>
              <a:t>User_Mst_Table</a:t>
            </a:r>
            <a:endParaRPr lang="en-IN" b="1" u="sng"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b="1" u="sng" dirty="0" err="1">
                <a:solidFill>
                  <a:srgbClr val="00B0F0"/>
                </a:solidFill>
                <a:latin typeface="Tinos" panose="020B0604020202020204" charset="0"/>
                <a:ea typeface="Tinos" panose="020B0604020202020204" charset="0"/>
                <a:cs typeface="Tinos" panose="020B0604020202020204" charset="0"/>
                <a:hlinkClick r:id="rId3" action="ppaction://hlinksldjump"/>
              </a:rPr>
              <a:t>Hotel_Mst_Table</a:t>
            </a:r>
            <a:endParaRPr lang="en-IN" b="1" u="sng"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b="1" u="sng" dirty="0" err="1">
                <a:solidFill>
                  <a:srgbClr val="00B0F0"/>
                </a:solidFill>
                <a:latin typeface="Tinos" panose="020B0604020202020204" charset="0"/>
                <a:ea typeface="Tinos" panose="020B0604020202020204" charset="0"/>
                <a:cs typeface="Tinos" panose="020B0604020202020204" charset="0"/>
                <a:hlinkClick r:id="rId4" action="ppaction://hlinksldjump"/>
              </a:rPr>
              <a:t>Agency_Mst_Table</a:t>
            </a:r>
            <a:endParaRPr lang="en-IN" b="1" u="sng"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b="1" u="sng" dirty="0" err="1">
                <a:solidFill>
                  <a:schemeClr val="tx1"/>
                </a:solidFill>
                <a:latin typeface="Tinos" panose="020B0604020202020204" charset="0"/>
                <a:ea typeface="Tinos" panose="020B0604020202020204" charset="0"/>
                <a:cs typeface="Tinos" panose="020B0604020202020204" charset="0"/>
                <a:hlinkClick r:id="rId5" action="ppaction://hlinksldjump">
                  <a:extLst>
                    <a:ext uri="{A12FA001-AC4F-418D-AE19-62706E023703}">
                      <ahyp:hlinkClr xmlns:ahyp="http://schemas.microsoft.com/office/drawing/2018/hyperlinkcolor" val="tx"/>
                    </a:ext>
                  </a:extLst>
                </a:hlinkClick>
              </a:rPr>
              <a:t>Booking_Mst_Table</a:t>
            </a:r>
            <a:endParaRPr lang="en-IN" b="1" u="sng" dirty="0">
              <a:solidFill>
                <a:schemeClr val="tx1"/>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US" b="1" u="sng" dirty="0" err="1">
                <a:solidFill>
                  <a:srgbClr val="00B0F0"/>
                </a:solidFill>
                <a:latin typeface="Tinos" panose="020B0604020202020204" charset="0"/>
                <a:ea typeface="Tinos" panose="020B0604020202020204" charset="0"/>
                <a:cs typeface="Tinos" panose="020B0604020202020204" charset="0"/>
                <a:hlinkClick r:id="rId6" action="ppaction://hlinksldjump"/>
              </a:rPr>
              <a:t>Packages_Mst_Table</a:t>
            </a:r>
            <a:endParaRPr lang="en-IN" b="1" u="sng"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b="1" u="sng" dirty="0" err="1">
                <a:solidFill>
                  <a:srgbClr val="00B0F0"/>
                </a:solidFill>
                <a:latin typeface="Tinos" panose="020B0604020202020204" charset="0"/>
                <a:ea typeface="Tinos" panose="020B0604020202020204" charset="0"/>
                <a:cs typeface="Tinos" panose="020B0604020202020204" charset="0"/>
                <a:hlinkClick r:id="rId7" action="ppaction://hlinksldjump"/>
              </a:rPr>
              <a:t>Payment_Mst_Table</a:t>
            </a:r>
            <a:endParaRPr lang="en-IN" b="1" u="sng"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b="1" u="sng" dirty="0" err="1">
                <a:solidFill>
                  <a:srgbClr val="00B0F0"/>
                </a:solidFill>
                <a:latin typeface="Tinos" panose="020B0604020202020204" charset="0"/>
                <a:ea typeface="Tinos" panose="020B0604020202020204" charset="0"/>
                <a:cs typeface="Tinos" panose="020B0604020202020204" charset="0"/>
                <a:hlinkClick r:id="rId8" action="ppaction://hlinksldjump"/>
              </a:rPr>
              <a:t>Complaint_Mst_Table</a:t>
            </a:r>
            <a:endParaRPr lang="en-IN" b="1" u="sng"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b="1" u="sng" dirty="0" err="1">
                <a:solidFill>
                  <a:srgbClr val="00B0F0"/>
                </a:solidFill>
                <a:latin typeface="Tinos" panose="020B0604020202020204" charset="0"/>
                <a:ea typeface="Tinos" panose="020B0604020202020204" charset="0"/>
                <a:cs typeface="Tinos" panose="020B0604020202020204" charset="0"/>
                <a:hlinkClick r:id="rId9" action="ppaction://hlinksldjump"/>
              </a:rPr>
              <a:t>Feedback_Mst_Table</a:t>
            </a:r>
            <a:endParaRPr lang="en-IN" b="1" u="sng"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b="1" u="sng" dirty="0" err="1">
                <a:solidFill>
                  <a:srgbClr val="00B0F0"/>
                </a:solidFill>
                <a:latin typeface="Tinos" panose="020B0604020202020204" charset="0"/>
                <a:ea typeface="Tinos" panose="020B0604020202020204" charset="0"/>
                <a:cs typeface="Tinos" panose="020B0604020202020204" charset="0"/>
                <a:hlinkClick r:id="rId10" action="ppaction://hlinksldjump"/>
              </a:rPr>
              <a:t>State_Table</a:t>
            </a:r>
            <a:endParaRPr lang="en-IN" b="1" u="sng" dirty="0">
              <a:solidFill>
                <a:srgbClr val="00B0F0"/>
              </a:solidFill>
              <a:latin typeface="Tinos" panose="020B0604020202020204" charset="0"/>
              <a:ea typeface="Tinos" panose="020B0604020202020204" charset="0"/>
              <a:cs typeface="Tinos" panose="020B0604020202020204" charset="0"/>
            </a:endParaRPr>
          </a:p>
          <a:p>
            <a:pPr marL="342905" indent="-342905">
              <a:lnSpc>
                <a:spcPct val="150000"/>
              </a:lnSpc>
              <a:buFont typeface="Arial" panose="020B0604020202020204" pitchFamily="34" charset="0"/>
              <a:buChar char="☻"/>
            </a:pPr>
            <a:r>
              <a:rPr lang="en-IN" b="1" u="sng" dirty="0" err="1">
                <a:solidFill>
                  <a:srgbClr val="00B0F0"/>
                </a:solidFill>
                <a:latin typeface="Tinos" panose="020B0604020202020204" charset="0"/>
                <a:ea typeface="Tinos" panose="020B0604020202020204" charset="0"/>
                <a:cs typeface="Tinos" panose="020B0604020202020204" charset="0"/>
                <a:hlinkClick r:id="rId11" action="ppaction://hlinksldjump"/>
              </a:rPr>
              <a:t>City_Table</a:t>
            </a:r>
            <a:endParaRPr lang="en-IN" b="1" u="sng" dirty="0">
              <a:solidFill>
                <a:srgbClr val="00B0F0"/>
              </a:solidFill>
              <a:latin typeface="Tinos" panose="020B0604020202020204" charset="0"/>
              <a:ea typeface="Tinos" panose="020B0604020202020204" charset="0"/>
              <a:cs typeface="Tinos" panose="020B0604020202020204" charset="0"/>
            </a:endParaRPr>
          </a:p>
          <a:p>
            <a:endParaRPr lang="en-IN" dirty="0"/>
          </a:p>
        </p:txBody>
      </p:sp>
      <p:sp>
        <p:nvSpPr>
          <p:cNvPr id="4" name="Title 1">
            <a:extLst>
              <a:ext uri="{FF2B5EF4-FFF2-40B4-BE49-F238E27FC236}">
                <a16:creationId xmlns:a16="http://schemas.microsoft.com/office/drawing/2014/main" id="{FA1BD823-0C42-4D78-9622-8CF3F28DC11E}"/>
              </a:ext>
            </a:extLst>
          </p:cNvPr>
          <p:cNvSpPr txBox="1">
            <a:spLocks/>
          </p:cNvSpPr>
          <p:nvPr/>
        </p:nvSpPr>
        <p:spPr>
          <a:xfrm>
            <a:off x="3179087" y="278296"/>
            <a:ext cx="2626800" cy="75383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br>
              <a:rPr lang="en-US" sz="2000" dirty="0">
                <a:latin typeface="Vidaloka" panose="020B0604020202020204" charset="0"/>
              </a:rPr>
            </a:br>
            <a:r>
              <a:rPr lang="en-US" sz="2000" dirty="0">
                <a:latin typeface="Vidaloka" panose="020B0604020202020204" charset="0"/>
              </a:rPr>
              <a:t>Data Dictionaries</a:t>
            </a:r>
          </a:p>
        </p:txBody>
      </p:sp>
      <p:pic>
        <p:nvPicPr>
          <p:cNvPr id="3" name="Picture 2">
            <a:extLst>
              <a:ext uri="{FF2B5EF4-FFF2-40B4-BE49-F238E27FC236}">
                <a16:creationId xmlns:a16="http://schemas.microsoft.com/office/drawing/2014/main" id="{BB48A356-14BF-4FD9-B7CB-3AAF4D37D9F2}"/>
              </a:ext>
            </a:extLst>
          </p:cNvPr>
          <p:cNvPicPr>
            <a:picLocks noChangeAspect="1"/>
          </p:cNvPicPr>
          <p:nvPr/>
        </p:nvPicPr>
        <p:blipFill>
          <a:blip r:embed="rId12"/>
          <a:stretch>
            <a:fillRect/>
          </a:stretch>
        </p:blipFill>
        <p:spPr>
          <a:xfrm>
            <a:off x="7005305" y="3494292"/>
            <a:ext cx="1619250" cy="1114425"/>
          </a:xfrm>
          <a:prstGeom prst="rect">
            <a:avLst/>
          </a:prstGeom>
        </p:spPr>
      </p:pic>
    </p:spTree>
    <p:extLst>
      <p:ext uri="{BB962C8B-B14F-4D97-AF65-F5344CB8AC3E}">
        <p14:creationId xmlns:p14="http://schemas.microsoft.com/office/powerpoint/2010/main" val="40938746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3813" y="765313"/>
            <a:ext cx="7396374" cy="743213"/>
          </a:xfrm>
        </p:spPr>
        <p:txBody>
          <a:bodyPr/>
          <a:lstStyle/>
          <a:p>
            <a:pPr algn="l"/>
            <a:r>
              <a:rPr lang="en-US" dirty="0"/>
              <a:t>Table name : </a:t>
            </a:r>
            <a:r>
              <a:rPr lang="en-US" dirty="0" err="1"/>
              <a:t>User_Mst_Table</a:t>
            </a:r>
            <a:br>
              <a:rPr lang="en-US" dirty="0"/>
            </a:br>
            <a:r>
              <a:rPr lang="en-US" dirty="0"/>
              <a:t>Table Description : contain all the login details of the Admin and Traveler</a:t>
            </a:r>
          </a:p>
        </p:txBody>
      </p:sp>
      <p:sp>
        <p:nvSpPr>
          <p:cNvPr id="4" name="Slide Number Placeholder 3"/>
          <p:cNvSpPr>
            <a:spLocks noGrp="1"/>
          </p:cNvSpPr>
          <p:nvPr>
            <p:ph type="sldNum" idx="12"/>
          </p:nvPr>
        </p:nvSpPr>
        <p:spPr/>
        <p:txBody>
          <a:bodyPr/>
          <a:lstStyle/>
          <a:p>
            <a:fld id="{00000000-1234-1234-1234-123412341234}" type="slidenum">
              <a:rPr lang="en" smtClean="0"/>
              <a:pPr/>
              <a:t>48</a:t>
            </a:fld>
            <a:endParaRPr lang="en"/>
          </a:p>
        </p:txBody>
      </p:sp>
      <p:graphicFrame>
        <p:nvGraphicFramePr>
          <p:cNvPr id="5" name="Table 4"/>
          <p:cNvGraphicFramePr>
            <a:graphicFrameLocks noGrp="1"/>
          </p:cNvGraphicFramePr>
          <p:nvPr>
            <p:extLst>
              <p:ext uri="{D42A27DB-BD31-4B8C-83A1-F6EECF244321}">
                <p14:modId xmlns:p14="http://schemas.microsoft.com/office/powerpoint/2010/main" val="3080028909"/>
              </p:ext>
            </p:extLst>
          </p:nvPr>
        </p:nvGraphicFramePr>
        <p:xfrm>
          <a:off x="543340" y="1657706"/>
          <a:ext cx="8054009" cy="2838988"/>
        </p:xfrm>
        <a:graphic>
          <a:graphicData uri="http://schemas.openxmlformats.org/drawingml/2006/table">
            <a:tbl>
              <a:tblPr firstRow="1" bandRow="1">
                <a:tableStyleId>{284E427A-3D55-4303-BF80-6455036E1DE7}</a:tableStyleId>
              </a:tblPr>
              <a:tblGrid>
                <a:gridCol w="1291746">
                  <a:extLst>
                    <a:ext uri="{9D8B030D-6E8A-4147-A177-3AD203B41FA5}">
                      <a16:colId xmlns:a16="http://schemas.microsoft.com/office/drawing/2014/main" val="20000"/>
                    </a:ext>
                  </a:extLst>
                </a:gridCol>
                <a:gridCol w="888218">
                  <a:extLst>
                    <a:ext uri="{9D8B030D-6E8A-4147-A177-3AD203B41FA5}">
                      <a16:colId xmlns:a16="http://schemas.microsoft.com/office/drawing/2014/main" val="20001"/>
                    </a:ext>
                  </a:extLst>
                </a:gridCol>
                <a:gridCol w="785999">
                  <a:extLst>
                    <a:ext uri="{9D8B030D-6E8A-4147-A177-3AD203B41FA5}">
                      <a16:colId xmlns:a16="http://schemas.microsoft.com/office/drawing/2014/main" val="20002"/>
                    </a:ext>
                  </a:extLst>
                </a:gridCol>
                <a:gridCol w="1585944">
                  <a:extLst>
                    <a:ext uri="{9D8B030D-6E8A-4147-A177-3AD203B41FA5}">
                      <a16:colId xmlns:a16="http://schemas.microsoft.com/office/drawing/2014/main" val="20003"/>
                    </a:ext>
                  </a:extLst>
                </a:gridCol>
                <a:gridCol w="3502102">
                  <a:extLst>
                    <a:ext uri="{9D8B030D-6E8A-4147-A177-3AD203B41FA5}">
                      <a16:colId xmlns:a16="http://schemas.microsoft.com/office/drawing/2014/main" val="20004"/>
                    </a:ext>
                  </a:extLst>
                </a:gridCol>
              </a:tblGrid>
              <a:tr h="272547">
                <a:tc>
                  <a:txBody>
                    <a:bodyPr/>
                    <a:lstStyle/>
                    <a:p>
                      <a:r>
                        <a:rPr lang="en-US" dirty="0"/>
                        <a:t>Field name</a:t>
                      </a:r>
                    </a:p>
                  </a:txBody>
                  <a:tcPr/>
                </a:tc>
                <a:tc>
                  <a:txBody>
                    <a:bodyPr/>
                    <a:lstStyle/>
                    <a:p>
                      <a:r>
                        <a:rPr lang="en-US" dirty="0"/>
                        <a:t>Data type </a:t>
                      </a:r>
                    </a:p>
                  </a:txBody>
                  <a:tcPr/>
                </a:tc>
                <a:tc>
                  <a:txBody>
                    <a:bodyPr/>
                    <a:lstStyle/>
                    <a:p>
                      <a:r>
                        <a:rPr lang="en-US" dirty="0"/>
                        <a:t>Size</a:t>
                      </a:r>
                    </a:p>
                  </a:txBody>
                  <a:tcPr/>
                </a:tc>
                <a:tc>
                  <a:txBody>
                    <a:bodyPr/>
                    <a:lstStyle/>
                    <a:p>
                      <a:r>
                        <a:rPr lang="en-US" dirty="0"/>
                        <a:t>Constraint</a:t>
                      </a:r>
                    </a:p>
                  </a:txBody>
                  <a:tcPr/>
                </a:tc>
                <a:tc>
                  <a:txBody>
                    <a:bodyPr/>
                    <a:lstStyle/>
                    <a:p>
                      <a:r>
                        <a:rPr lang="en-US" dirty="0"/>
                        <a:t>Description</a:t>
                      </a:r>
                    </a:p>
                  </a:txBody>
                  <a:tcPr/>
                </a:tc>
                <a:extLst>
                  <a:ext uri="{0D108BD9-81ED-4DB2-BD59-A6C34878D82A}">
                    <a16:rowId xmlns:a16="http://schemas.microsoft.com/office/drawing/2014/main" val="10000"/>
                  </a:ext>
                </a:extLst>
              </a:tr>
              <a:tr h="304341">
                <a:tc>
                  <a:txBody>
                    <a:bodyPr/>
                    <a:lstStyle/>
                    <a:p>
                      <a:r>
                        <a:rPr lang="en-US" dirty="0" err="1">
                          <a:solidFill>
                            <a:schemeClr val="tx2">
                              <a:lumMod val="10000"/>
                            </a:schemeClr>
                          </a:solidFill>
                        </a:rPr>
                        <a:t>User_id</a:t>
                      </a:r>
                      <a:endParaRPr lang="en-US" dirty="0">
                        <a:solidFill>
                          <a:schemeClr val="tx2">
                            <a:lumMod val="10000"/>
                          </a:schemeClr>
                        </a:solidFill>
                      </a:endParaRPr>
                    </a:p>
                  </a:txBody>
                  <a:tcPr/>
                </a:tc>
                <a:tc>
                  <a:txBody>
                    <a:bodyPr/>
                    <a:lstStyle/>
                    <a:p>
                      <a:r>
                        <a:rPr lang="en-US" dirty="0" err="1">
                          <a:solidFill>
                            <a:schemeClr val="tx2">
                              <a:lumMod val="10000"/>
                            </a:schemeClr>
                          </a:solidFill>
                        </a:rPr>
                        <a:t>Varchar</a:t>
                      </a:r>
                      <a:endParaRPr lang="en-US" dirty="0">
                        <a:solidFill>
                          <a:schemeClr val="tx2">
                            <a:lumMod val="10000"/>
                          </a:schemeClr>
                        </a:solidFill>
                      </a:endParaRPr>
                    </a:p>
                  </a:txBody>
                  <a:tcPr/>
                </a:tc>
                <a:tc>
                  <a:txBody>
                    <a:bodyPr/>
                    <a:lstStyle/>
                    <a:p>
                      <a:r>
                        <a:rPr lang="en-US" dirty="0">
                          <a:solidFill>
                            <a:schemeClr val="tx2">
                              <a:lumMod val="10000"/>
                            </a:schemeClr>
                          </a:solidFill>
                        </a:rPr>
                        <a:t>5</a:t>
                      </a:r>
                    </a:p>
                  </a:txBody>
                  <a:tcPr/>
                </a:tc>
                <a:tc>
                  <a:txBody>
                    <a:bodyPr/>
                    <a:lstStyle/>
                    <a:p>
                      <a:r>
                        <a:rPr lang="en-US" dirty="0">
                          <a:solidFill>
                            <a:schemeClr val="tx2">
                              <a:lumMod val="10000"/>
                            </a:schemeClr>
                          </a:solidFill>
                        </a:rPr>
                        <a:t>Primary key</a:t>
                      </a:r>
                    </a:p>
                  </a:txBody>
                  <a:tcPr/>
                </a:tc>
                <a:tc>
                  <a:txBody>
                    <a:bodyPr/>
                    <a:lstStyle/>
                    <a:p>
                      <a:r>
                        <a:rPr lang="en-US" dirty="0">
                          <a:solidFill>
                            <a:schemeClr val="tx2">
                              <a:lumMod val="10000"/>
                            </a:schemeClr>
                          </a:solidFill>
                        </a:rPr>
                        <a:t>It will store the</a:t>
                      </a:r>
                      <a:r>
                        <a:rPr lang="en-US" baseline="0" dirty="0">
                          <a:solidFill>
                            <a:schemeClr val="tx2">
                              <a:lumMod val="10000"/>
                            </a:schemeClr>
                          </a:solidFill>
                        </a:rPr>
                        <a:t> id of the users.</a:t>
                      </a:r>
                      <a:endParaRPr lang="en-US" dirty="0">
                        <a:solidFill>
                          <a:schemeClr val="tx2">
                            <a:lumMod val="10000"/>
                          </a:schemeClr>
                        </a:solidFill>
                      </a:endParaRPr>
                    </a:p>
                  </a:txBody>
                  <a:tcPr/>
                </a:tc>
                <a:extLst>
                  <a:ext uri="{0D108BD9-81ED-4DB2-BD59-A6C34878D82A}">
                    <a16:rowId xmlns:a16="http://schemas.microsoft.com/office/drawing/2014/main" val="10001"/>
                  </a:ext>
                </a:extLst>
              </a:tr>
              <a:tr h="303056">
                <a:tc>
                  <a:txBody>
                    <a:bodyPr/>
                    <a:lstStyle/>
                    <a:p>
                      <a:r>
                        <a:rPr lang="en-US" dirty="0" err="1">
                          <a:solidFill>
                            <a:schemeClr val="tx2">
                              <a:lumMod val="10000"/>
                            </a:schemeClr>
                          </a:solidFill>
                        </a:rPr>
                        <a:t>User_type</a:t>
                      </a:r>
                      <a:endParaRPr lang="en-US" dirty="0">
                        <a:solidFill>
                          <a:schemeClr val="tx2">
                            <a:lumMod val="10000"/>
                          </a:schemeClr>
                        </a:solidFill>
                      </a:endParaRPr>
                    </a:p>
                  </a:txBody>
                  <a:tcPr/>
                </a:tc>
                <a:tc>
                  <a:txBody>
                    <a:bodyPr/>
                    <a:lstStyle/>
                    <a:p>
                      <a:r>
                        <a:rPr lang="en-US" dirty="0" err="1">
                          <a:solidFill>
                            <a:schemeClr val="tx2">
                              <a:lumMod val="10000"/>
                            </a:schemeClr>
                          </a:solidFill>
                        </a:rPr>
                        <a:t>Varchar</a:t>
                      </a:r>
                      <a:endParaRPr lang="en-US" dirty="0">
                        <a:solidFill>
                          <a:schemeClr val="tx2">
                            <a:lumMod val="10000"/>
                          </a:schemeClr>
                        </a:solidFill>
                      </a:endParaRPr>
                    </a:p>
                  </a:txBody>
                  <a:tcPr/>
                </a:tc>
                <a:tc>
                  <a:txBody>
                    <a:bodyPr/>
                    <a:lstStyle/>
                    <a:p>
                      <a:r>
                        <a:rPr lang="en-US" dirty="0">
                          <a:solidFill>
                            <a:schemeClr val="tx2">
                              <a:lumMod val="10000"/>
                            </a:schemeClr>
                          </a:solidFill>
                        </a:rPr>
                        <a:t>15</a:t>
                      </a:r>
                    </a:p>
                  </a:txBody>
                  <a:tcPr/>
                </a:tc>
                <a:tc>
                  <a:txBody>
                    <a:bodyPr/>
                    <a:lstStyle/>
                    <a:p>
                      <a:r>
                        <a:rPr lang="en-US" dirty="0">
                          <a:solidFill>
                            <a:schemeClr val="tx2">
                              <a:lumMod val="10000"/>
                            </a:schemeClr>
                          </a:solidFill>
                        </a:rPr>
                        <a:t>Not null</a:t>
                      </a:r>
                    </a:p>
                  </a:txBody>
                  <a:tcPr/>
                </a:tc>
                <a:tc>
                  <a:txBody>
                    <a:bodyPr/>
                    <a:lstStyle/>
                    <a:p>
                      <a:r>
                        <a:rPr lang="en-US" dirty="0">
                          <a:solidFill>
                            <a:schemeClr val="tx2">
                              <a:lumMod val="10000"/>
                            </a:schemeClr>
                          </a:solidFill>
                        </a:rPr>
                        <a:t>It will refer whether the user is Admin or Traveler</a:t>
                      </a:r>
                      <a:r>
                        <a:rPr lang="en-US" baseline="0" dirty="0">
                          <a:solidFill>
                            <a:schemeClr val="tx2">
                              <a:lumMod val="10000"/>
                            </a:schemeClr>
                          </a:solidFill>
                        </a:rPr>
                        <a:t>.</a:t>
                      </a:r>
                      <a:endParaRPr lang="en-US" dirty="0">
                        <a:solidFill>
                          <a:schemeClr val="tx2">
                            <a:lumMod val="10000"/>
                          </a:schemeClr>
                        </a:solidFill>
                      </a:endParaRPr>
                    </a:p>
                  </a:txBody>
                  <a:tcPr/>
                </a:tc>
                <a:extLst>
                  <a:ext uri="{0D108BD9-81ED-4DB2-BD59-A6C34878D82A}">
                    <a16:rowId xmlns:a16="http://schemas.microsoft.com/office/drawing/2014/main" val="10002"/>
                  </a:ext>
                </a:extLst>
              </a:tr>
              <a:tr h="322935">
                <a:tc>
                  <a:txBody>
                    <a:bodyPr/>
                    <a:lstStyle/>
                    <a:p>
                      <a:r>
                        <a:rPr lang="en-US" dirty="0">
                          <a:solidFill>
                            <a:schemeClr val="tx2">
                              <a:lumMod val="10000"/>
                            </a:schemeClr>
                          </a:solidFill>
                        </a:rPr>
                        <a:t>Name</a:t>
                      </a:r>
                    </a:p>
                  </a:txBody>
                  <a:tcPr/>
                </a:tc>
                <a:tc>
                  <a:txBody>
                    <a:bodyPr/>
                    <a:lstStyle/>
                    <a:p>
                      <a:r>
                        <a:rPr lang="en-US" dirty="0" err="1">
                          <a:solidFill>
                            <a:schemeClr val="tx2">
                              <a:lumMod val="10000"/>
                            </a:schemeClr>
                          </a:solidFill>
                        </a:rPr>
                        <a:t>Varchar</a:t>
                      </a:r>
                      <a:endParaRPr lang="en-US" dirty="0">
                        <a:solidFill>
                          <a:schemeClr val="tx2">
                            <a:lumMod val="10000"/>
                          </a:schemeClr>
                        </a:solidFill>
                      </a:endParaRPr>
                    </a:p>
                  </a:txBody>
                  <a:tcPr/>
                </a:tc>
                <a:tc>
                  <a:txBody>
                    <a:bodyPr/>
                    <a:lstStyle/>
                    <a:p>
                      <a:r>
                        <a:rPr lang="en-US" dirty="0">
                          <a:solidFill>
                            <a:schemeClr val="tx2">
                              <a:lumMod val="10000"/>
                            </a:schemeClr>
                          </a:solidFill>
                        </a:rPr>
                        <a:t>10</a:t>
                      </a:r>
                    </a:p>
                  </a:txBody>
                  <a:tcPr/>
                </a:tc>
                <a:tc>
                  <a:txBody>
                    <a:bodyPr/>
                    <a:lstStyle/>
                    <a:p>
                      <a:r>
                        <a:rPr lang="en-US" dirty="0">
                          <a:solidFill>
                            <a:schemeClr val="tx2">
                              <a:lumMod val="10000"/>
                            </a:schemeClr>
                          </a:solidFill>
                        </a:rPr>
                        <a:t>Not null</a:t>
                      </a:r>
                    </a:p>
                  </a:txBody>
                  <a:tcPr/>
                </a:tc>
                <a:tc>
                  <a:txBody>
                    <a:bodyPr/>
                    <a:lstStyle/>
                    <a:p>
                      <a:r>
                        <a:rPr lang="en-US" dirty="0">
                          <a:solidFill>
                            <a:schemeClr val="tx2">
                              <a:lumMod val="10000"/>
                            </a:schemeClr>
                          </a:solidFill>
                        </a:rPr>
                        <a:t>It will store name of the user.</a:t>
                      </a:r>
                    </a:p>
                  </a:txBody>
                  <a:tcPr/>
                </a:tc>
                <a:extLst>
                  <a:ext uri="{0D108BD9-81ED-4DB2-BD59-A6C34878D82A}">
                    <a16:rowId xmlns:a16="http://schemas.microsoft.com/office/drawing/2014/main" val="10003"/>
                  </a:ext>
                </a:extLst>
              </a:tr>
              <a:tr h="324678">
                <a:tc>
                  <a:txBody>
                    <a:bodyPr/>
                    <a:lstStyle/>
                    <a:p>
                      <a:r>
                        <a:rPr lang="en-US" dirty="0">
                          <a:solidFill>
                            <a:schemeClr val="tx2">
                              <a:lumMod val="10000"/>
                            </a:schemeClr>
                          </a:solidFill>
                        </a:rPr>
                        <a:t>Email</a:t>
                      </a:r>
                    </a:p>
                  </a:txBody>
                  <a:tcPr/>
                </a:tc>
                <a:tc>
                  <a:txBody>
                    <a:bodyPr/>
                    <a:lstStyle/>
                    <a:p>
                      <a:r>
                        <a:rPr lang="en-US" dirty="0" err="1">
                          <a:solidFill>
                            <a:schemeClr val="tx2">
                              <a:lumMod val="10000"/>
                            </a:schemeClr>
                          </a:solidFill>
                        </a:rPr>
                        <a:t>Varchar</a:t>
                      </a:r>
                      <a:endParaRPr lang="en-US" dirty="0">
                        <a:solidFill>
                          <a:schemeClr val="tx2">
                            <a:lumMod val="10000"/>
                          </a:schemeClr>
                        </a:solidFill>
                      </a:endParaRPr>
                    </a:p>
                  </a:txBody>
                  <a:tcPr/>
                </a:tc>
                <a:tc>
                  <a:txBody>
                    <a:bodyPr/>
                    <a:lstStyle/>
                    <a:p>
                      <a:r>
                        <a:rPr lang="en-US" dirty="0">
                          <a:solidFill>
                            <a:schemeClr val="tx2">
                              <a:lumMod val="10000"/>
                            </a:schemeClr>
                          </a:solidFill>
                        </a:rPr>
                        <a:t>30</a:t>
                      </a:r>
                    </a:p>
                  </a:txBody>
                  <a:tcPr/>
                </a:tc>
                <a:tc>
                  <a:txBody>
                    <a:bodyPr/>
                    <a:lstStyle/>
                    <a:p>
                      <a:r>
                        <a:rPr lang="en-US" dirty="0">
                          <a:solidFill>
                            <a:schemeClr val="tx2">
                              <a:lumMod val="10000"/>
                            </a:schemeClr>
                          </a:solidFill>
                        </a:rPr>
                        <a:t>Unique, Not</a:t>
                      </a:r>
                      <a:r>
                        <a:rPr lang="en-US" baseline="0" dirty="0">
                          <a:solidFill>
                            <a:schemeClr val="tx2">
                              <a:lumMod val="10000"/>
                            </a:schemeClr>
                          </a:solidFill>
                        </a:rPr>
                        <a:t> null</a:t>
                      </a:r>
                      <a:endParaRPr lang="en-US" dirty="0">
                        <a:solidFill>
                          <a:schemeClr val="tx2">
                            <a:lumMod val="10000"/>
                          </a:schemeClr>
                        </a:solidFill>
                      </a:endParaRPr>
                    </a:p>
                  </a:txBody>
                  <a:tcPr/>
                </a:tc>
                <a:tc>
                  <a:txBody>
                    <a:bodyPr/>
                    <a:lstStyle/>
                    <a:p>
                      <a:r>
                        <a:rPr lang="en-US" dirty="0">
                          <a:solidFill>
                            <a:schemeClr val="tx2">
                              <a:lumMod val="10000"/>
                            </a:schemeClr>
                          </a:solidFill>
                        </a:rPr>
                        <a:t>It will store the email of the users.</a:t>
                      </a:r>
                    </a:p>
                  </a:txBody>
                  <a:tcPr/>
                </a:tc>
                <a:extLst>
                  <a:ext uri="{0D108BD9-81ED-4DB2-BD59-A6C34878D82A}">
                    <a16:rowId xmlns:a16="http://schemas.microsoft.com/office/drawing/2014/main" val="10004"/>
                  </a:ext>
                </a:extLst>
              </a:tr>
              <a:tr h="477078">
                <a:tc>
                  <a:txBody>
                    <a:bodyPr/>
                    <a:lstStyle/>
                    <a:p>
                      <a:r>
                        <a:rPr lang="en-US" dirty="0">
                          <a:solidFill>
                            <a:schemeClr val="tx2">
                              <a:lumMod val="10000"/>
                            </a:schemeClr>
                          </a:solidFill>
                        </a:rPr>
                        <a:t>Contact</a:t>
                      </a:r>
                    </a:p>
                  </a:txBody>
                  <a:tcPr/>
                </a:tc>
                <a:tc>
                  <a:txBody>
                    <a:bodyPr/>
                    <a:lstStyle/>
                    <a:p>
                      <a:r>
                        <a:rPr lang="en-US" dirty="0">
                          <a:solidFill>
                            <a:schemeClr val="tx2">
                              <a:lumMod val="10000"/>
                            </a:schemeClr>
                          </a:solidFill>
                        </a:rPr>
                        <a:t>Number</a:t>
                      </a:r>
                    </a:p>
                  </a:txBody>
                  <a:tcPr/>
                </a:tc>
                <a:tc>
                  <a:txBody>
                    <a:bodyPr/>
                    <a:lstStyle/>
                    <a:p>
                      <a:r>
                        <a:rPr lang="en-US" dirty="0">
                          <a:solidFill>
                            <a:schemeClr val="tx2">
                              <a:lumMod val="10000"/>
                            </a:schemeClr>
                          </a:solidFill>
                        </a:rPr>
                        <a:t>12</a:t>
                      </a:r>
                    </a:p>
                  </a:txBody>
                  <a:tcPr/>
                </a:tc>
                <a:tc>
                  <a:txBody>
                    <a:bodyPr/>
                    <a:lstStyle/>
                    <a:p>
                      <a:r>
                        <a:rPr lang="en-US" dirty="0">
                          <a:solidFill>
                            <a:schemeClr val="tx2">
                              <a:lumMod val="10000"/>
                            </a:schemeClr>
                          </a:solidFill>
                        </a:rPr>
                        <a:t>Unique, Not null</a:t>
                      </a:r>
                    </a:p>
                  </a:txBody>
                  <a:tcPr/>
                </a:tc>
                <a:tc>
                  <a:txBody>
                    <a:bodyPr/>
                    <a:lstStyle/>
                    <a:p>
                      <a:r>
                        <a:rPr lang="en-US" dirty="0">
                          <a:solidFill>
                            <a:schemeClr val="tx2">
                              <a:lumMod val="10000"/>
                            </a:schemeClr>
                          </a:solidFill>
                        </a:rPr>
                        <a:t>It will store the contact</a:t>
                      </a:r>
                      <a:r>
                        <a:rPr lang="en-US" baseline="0" dirty="0">
                          <a:solidFill>
                            <a:schemeClr val="tx2">
                              <a:lumMod val="10000"/>
                            </a:schemeClr>
                          </a:solidFill>
                        </a:rPr>
                        <a:t> details of the users.</a:t>
                      </a:r>
                      <a:endParaRPr lang="en-US" dirty="0">
                        <a:solidFill>
                          <a:schemeClr val="tx2">
                            <a:lumMod val="10000"/>
                          </a:schemeClr>
                        </a:solidFill>
                      </a:endParaRPr>
                    </a:p>
                  </a:txBody>
                  <a:tcPr/>
                </a:tc>
                <a:extLst>
                  <a:ext uri="{0D108BD9-81ED-4DB2-BD59-A6C34878D82A}">
                    <a16:rowId xmlns:a16="http://schemas.microsoft.com/office/drawing/2014/main" val="10005"/>
                  </a:ext>
                </a:extLst>
              </a:tr>
              <a:tr h="332095">
                <a:tc>
                  <a:txBody>
                    <a:bodyPr/>
                    <a:lstStyle/>
                    <a:p>
                      <a:r>
                        <a:rPr lang="en-US" dirty="0">
                          <a:solidFill>
                            <a:schemeClr val="tx2">
                              <a:lumMod val="10000"/>
                            </a:schemeClr>
                          </a:solidFill>
                        </a:rPr>
                        <a:t>Password</a:t>
                      </a:r>
                    </a:p>
                  </a:txBody>
                  <a:tcPr/>
                </a:tc>
                <a:tc>
                  <a:txBody>
                    <a:bodyPr/>
                    <a:lstStyle/>
                    <a:p>
                      <a:r>
                        <a:rPr lang="en-US" dirty="0" err="1">
                          <a:solidFill>
                            <a:schemeClr val="tx2">
                              <a:lumMod val="10000"/>
                            </a:schemeClr>
                          </a:solidFill>
                        </a:rPr>
                        <a:t>varchar</a:t>
                      </a:r>
                      <a:endParaRPr lang="en-US" dirty="0">
                        <a:solidFill>
                          <a:schemeClr val="tx2">
                            <a:lumMod val="10000"/>
                          </a:schemeClr>
                        </a:solidFill>
                      </a:endParaRPr>
                    </a:p>
                  </a:txBody>
                  <a:tcPr/>
                </a:tc>
                <a:tc>
                  <a:txBody>
                    <a:bodyPr/>
                    <a:lstStyle/>
                    <a:p>
                      <a:r>
                        <a:rPr lang="en-US" dirty="0">
                          <a:solidFill>
                            <a:schemeClr val="tx2">
                              <a:lumMod val="10000"/>
                            </a:schemeClr>
                          </a:solidFill>
                        </a:rPr>
                        <a:t>10</a:t>
                      </a:r>
                    </a:p>
                  </a:txBody>
                  <a:tcPr/>
                </a:tc>
                <a:tc>
                  <a:txBody>
                    <a:bodyPr/>
                    <a:lstStyle/>
                    <a:p>
                      <a:r>
                        <a:rPr lang="en-US" dirty="0">
                          <a:solidFill>
                            <a:schemeClr val="tx2">
                              <a:lumMod val="10000"/>
                            </a:schemeClr>
                          </a:solidFill>
                        </a:rPr>
                        <a:t>Not null</a:t>
                      </a:r>
                    </a:p>
                  </a:txBody>
                  <a:tcPr/>
                </a:tc>
                <a:tc>
                  <a:txBody>
                    <a:bodyPr/>
                    <a:lstStyle/>
                    <a:p>
                      <a:r>
                        <a:rPr lang="en-US" dirty="0">
                          <a:solidFill>
                            <a:schemeClr val="tx2">
                              <a:lumMod val="10000"/>
                            </a:schemeClr>
                          </a:solidFill>
                        </a:rPr>
                        <a:t>It will store</a:t>
                      </a:r>
                      <a:r>
                        <a:rPr lang="en-US" baseline="0" dirty="0">
                          <a:solidFill>
                            <a:schemeClr val="tx2">
                              <a:lumMod val="10000"/>
                            </a:schemeClr>
                          </a:solidFill>
                        </a:rPr>
                        <a:t> the password of the users.</a:t>
                      </a:r>
                      <a:endParaRPr lang="en-US" dirty="0">
                        <a:solidFill>
                          <a:schemeClr val="tx2">
                            <a:lumMod val="10000"/>
                          </a:schemeClr>
                        </a:solidFill>
                      </a:endParaRPr>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96040793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9853" y="655431"/>
            <a:ext cx="7338300" cy="570219"/>
          </a:xfrm>
        </p:spPr>
        <p:txBody>
          <a:bodyPr/>
          <a:lstStyle/>
          <a:p>
            <a:pPr algn="l"/>
            <a:r>
              <a:rPr lang="en-US" dirty="0"/>
              <a:t>Table name : </a:t>
            </a:r>
            <a:r>
              <a:rPr lang="en-US" dirty="0" err="1"/>
              <a:t>Hotel_Mst_Table</a:t>
            </a:r>
            <a:br>
              <a:rPr lang="en-US" dirty="0"/>
            </a:br>
            <a:r>
              <a:rPr lang="en-US" dirty="0"/>
              <a:t>Table Description : contains all the details about Hotel</a:t>
            </a:r>
          </a:p>
        </p:txBody>
      </p:sp>
      <p:sp>
        <p:nvSpPr>
          <p:cNvPr id="4" name="Slide Number Placeholder 3"/>
          <p:cNvSpPr>
            <a:spLocks noGrp="1"/>
          </p:cNvSpPr>
          <p:nvPr>
            <p:ph type="sldNum" idx="12"/>
          </p:nvPr>
        </p:nvSpPr>
        <p:spPr>
          <a:xfrm>
            <a:off x="-83663" y="4645800"/>
            <a:ext cx="9144000" cy="497700"/>
          </a:xfrm>
        </p:spPr>
        <p:txBody>
          <a:bodyPr/>
          <a:lstStyle/>
          <a:p>
            <a:fld id="{00000000-1234-1234-1234-123412341234}" type="slidenum">
              <a:rPr lang="en" smtClean="0"/>
              <a:pPr/>
              <a:t>49</a:t>
            </a:fld>
            <a:endParaRPr lang="en"/>
          </a:p>
        </p:txBody>
      </p:sp>
      <p:graphicFrame>
        <p:nvGraphicFramePr>
          <p:cNvPr id="5" name="Table 4"/>
          <p:cNvGraphicFramePr>
            <a:graphicFrameLocks noGrp="1"/>
          </p:cNvGraphicFramePr>
          <p:nvPr>
            <p:extLst>
              <p:ext uri="{D42A27DB-BD31-4B8C-83A1-F6EECF244321}">
                <p14:modId xmlns:p14="http://schemas.microsoft.com/office/powerpoint/2010/main" val="3910207572"/>
              </p:ext>
            </p:extLst>
          </p:nvPr>
        </p:nvGraphicFramePr>
        <p:xfrm>
          <a:off x="759854" y="1173859"/>
          <a:ext cx="7624293" cy="3443366"/>
        </p:xfrm>
        <a:graphic>
          <a:graphicData uri="http://schemas.openxmlformats.org/drawingml/2006/table">
            <a:tbl>
              <a:tblPr firstRow="1" bandRow="1">
                <a:tableStyleId>{284E427A-3D55-4303-BF80-6455036E1DE7}</a:tableStyleId>
              </a:tblPr>
              <a:tblGrid>
                <a:gridCol w="1371600">
                  <a:extLst>
                    <a:ext uri="{9D8B030D-6E8A-4147-A177-3AD203B41FA5}">
                      <a16:colId xmlns:a16="http://schemas.microsoft.com/office/drawing/2014/main" val="20000"/>
                    </a:ext>
                  </a:extLst>
                </a:gridCol>
                <a:gridCol w="1120462">
                  <a:extLst>
                    <a:ext uri="{9D8B030D-6E8A-4147-A177-3AD203B41FA5}">
                      <a16:colId xmlns:a16="http://schemas.microsoft.com/office/drawing/2014/main" val="20001"/>
                    </a:ext>
                  </a:extLst>
                </a:gridCol>
                <a:gridCol w="1010991">
                  <a:extLst>
                    <a:ext uri="{9D8B030D-6E8A-4147-A177-3AD203B41FA5}">
                      <a16:colId xmlns:a16="http://schemas.microsoft.com/office/drawing/2014/main" val="20002"/>
                    </a:ext>
                  </a:extLst>
                </a:gridCol>
                <a:gridCol w="1712890">
                  <a:extLst>
                    <a:ext uri="{9D8B030D-6E8A-4147-A177-3AD203B41FA5}">
                      <a16:colId xmlns:a16="http://schemas.microsoft.com/office/drawing/2014/main" val="20003"/>
                    </a:ext>
                  </a:extLst>
                </a:gridCol>
                <a:gridCol w="2408350">
                  <a:extLst>
                    <a:ext uri="{9D8B030D-6E8A-4147-A177-3AD203B41FA5}">
                      <a16:colId xmlns:a16="http://schemas.microsoft.com/office/drawing/2014/main" val="20004"/>
                    </a:ext>
                  </a:extLst>
                </a:gridCol>
              </a:tblGrid>
              <a:tr h="285869">
                <a:tc>
                  <a:txBody>
                    <a:bodyPr/>
                    <a:lstStyle/>
                    <a:p>
                      <a:pPr algn="ctr"/>
                      <a:r>
                        <a:rPr lang="en-US" sz="1000" dirty="0">
                          <a:latin typeface="Vidaloka" panose="020B0604020202020204" charset="0"/>
                        </a:rPr>
                        <a:t>Field Name</a:t>
                      </a:r>
                    </a:p>
                  </a:txBody>
                  <a:tcPr/>
                </a:tc>
                <a:tc>
                  <a:txBody>
                    <a:bodyPr/>
                    <a:lstStyle/>
                    <a:p>
                      <a:pPr algn="ctr"/>
                      <a:r>
                        <a:rPr lang="en-US" sz="1000" b="1" dirty="0">
                          <a:latin typeface="Vidaloka" panose="020B0604020202020204" charset="0"/>
                        </a:rPr>
                        <a:t>Data</a:t>
                      </a:r>
                      <a:r>
                        <a:rPr lang="en-US" sz="1000" b="1" baseline="0" dirty="0">
                          <a:latin typeface="Vidaloka" panose="020B0604020202020204" charset="0"/>
                        </a:rPr>
                        <a:t> Type</a:t>
                      </a:r>
                      <a:endParaRPr lang="en-US" sz="1000" b="1" dirty="0">
                        <a:latin typeface="Vidaloka" panose="020B0604020202020204" charset="0"/>
                      </a:endParaRPr>
                    </a:p>
                  </a:txBody>
                  <a:tcPr/>
                </a:tc>
                <a:tc>
                  <a:txBody>
                    <a:bodyPr/>
                    <a:lstStyle/>
                    <a:p>
                      <a:pPr algn="ctr"/>
                      <a:r>
                        <a:rPr lang="en-US" sz="1000" dirty="0">
                          <a:latin typeface="Vidaloka" panose="020B0604020202020204" charset="0"/>
                        </a:rPr>
                        <a:t>Field size</a:t>
                      </a:r>
                    </a:p>
                  </a:txBody>
                  <a:tcPr/>
                </a:tc>
                <a:tc>
                  <a:txBody>
                    <a:bodyPr/>
                    <a:lstStyle/>
                    <a:p>
                      <a:pPr algn="ctr"/>
                      <a:r>
                        <a:rPr lang="en-US" sz="1000" dirty="0">
                          <a:latin typeface="Vidaloka" panose="020B0604020202020204" charset="0"/>
                        </a:rPr>
                        <a:t>Constraints</a:t>
                      </a:r>
                    </a:p>
                  </a:txBody>
                  <a:tcPr/>
                </a:tc>
                <a:tc>
                  <a:txBody>
                    <a:bodyPr/>
                    <a:lstStyle/>
                    <a:p>
                      <a:pPr algn="ctr"/>
                      <a:r>
                        <a:rPr lang="en-US" sz="1000" dirty="0">
                          <a:latin typeface="Vidaloka" panose="020B0604020202020204" charset="0"/>
                        </a:rPr>
                        <a:t>Description </a:t>
                      </a:r>
                    </a:p>
                  </a:txBody>
                  <a:tcPr/>
                </a:tc>
                <a:extLst>
                  <a:ext uri="{0D108BD9-81ED-4DB2-BD59-A6C34878D82A}">
                    <a16:rowId xmlns:a16="http://schemas.microsoft.com/office/drawing/2014/main" val="10000"/>
                  </a:ext>
                </a:extLst>
              </a:tr>
              <a:tr h="285869">
                <a:tc>
                  <a:txBody>
                    <a:bodyPr/>
                    <a:lstStyle/>
                    <a:p>
                      <a:pPr algn="l"/>
                      <a:r>
                        <a:rPr lang="en-US" sz="1000" dirty="0" err="1">
                          <a:solidFill>
                            <a:schemeClr val="tx1">
                              <a:lumMod val="50000"/>
                            </a:schemeClr>
                          </a:solidFill>
                          <a:latin typeface="Vidaloka" panose="020B0604020202020204" charset="0"/>
                        </a:rPr>
                        <a:t>Hotel_id</a:t>
                      </a:r>
                      <a:endParaRPr lang="en-US" sz="1000" dirty="0">
                        <a:solidFill>
                          <a:schemeClr val="tx1">
                            <a:lumMod val="50000"/>
                          </a:schemeClr>
                        </a:solidFill>
                        <a:latin typeface="Vidaloka" panose="020B0604020202020204" charset="0"/>
                      </a:endParaRPr>
                    </a:p>
                  </a:txBody>
                  <a:tcPr/>
                </a:tc>
                <a:tc>
                  <a:txBody>
                    <a:bodyPr/>
                    <a:lstStyle/>
                    <a:p>
                      <a:pPr algn="ctr"/>
                      <a:r>
                        <a:rPr lang="en-US" sz="1000" dirty="0" err="1">
                          <a:solidFill>
                            <a:schemeClr val="tx1">
                              <a:lumMod val="50000"/>
                            </a:schemeClr>
                          </a:solidFill>
                          <a:latin typeface="Vidaloka" panose="020B0604020202020204" charset="0"/>
                        </a:rPr>
                        <a:t>Varchar</a:t>
                      </a:r>
                      <a:endParaRPr lang="en-US" sz="1000" dirty="0">
                        <a:solidFill>
                          <a:schemeClr val="tx1">
                            <a:lumMod val="50000"/>
                          </a:schemeClr>
                        </a:solidFill>
                        <a:latin typeface="Vidaloka" panose="020B0604020202020204" charset="0"/>
                      </a:endParaRPr>
                    </a:p>
                  </a:txBody>
                  <a:tcPr/>
                </a:tc>
                <a:tc>
                  <a:txBody>
                    <a:bodyPr/>
                    <a:lstStyle/>
                    <a:p>
                      <a:pPr algn="ctr"/>
                      <a:r>
                        <a:rPr lang="en-US" sz="1000" dirty="0">
                          <a:solidFill>
                            <a:schemeClr val="tx1">
                              <a:lumMod val="50000"/>
                            </a:schemeClr>
                          </a:solidFill>
                          <a:latin typeface="Vidaloka" panose="020B0604020202020204" charset="0"/>
                        </a:rPr>
                        <a:t>5</a:t>
                      </a:r>
                    </a:p>
                  </a:txBody>
                  <a:tcPr/>
                </a:tc>
                <a:tc>
                  <a:txBody>
                    <a:bodyPr/>
                    <a:lstStyle/>
                    <a:p>
                      <a:pPr algn="ctr"/>
                      <a:r>
                        <a:rPr lang="en-US" sz="1000" dirty="0">
                          <a:solidFill>
                            <a:schemeClr val="tx1">
                              <a:lumMod val="50000"/>
                            </a:schemeClr>
                          </a:solidFill>
                          <a:latin typeface="Vidaloka" panose="020B0604020202020204" charset="0"/>
                        </a:rPr>
                        <a:t>Primary key</a:t>
                      </a:r>
                    </a:p>
                  </a:txBody>
                  <a:tcPr/>
                </a:tc>
                <a:tc>
                  <a:txBody>
                    <a:bodyPr/>
                    <a:lstStyle/>
                    <a:p>
                      <a:pPr algn="l"/>
                      <a:r>
                        <a:rPr lang="en-US" sz="1000" dirty="0">
                          <a:solidFill>
                            <a:schemeClr val="tx1">
                              <a:lumMod val="50000"/>
                            </a:schemeClr>
                          </a:solidFill>
                          <a:latin typeface="Vidaloka" panose="020B0604020202020204" charset="0"/>
                        </a:rPr>
                        <a:t>It will store the id of</a:t>
                      </a:r>
                      <a:r>
                        <a:rPr lang="en-US" sz="1000" baseline="0" dirty="0">
                          <a:solidFill>
                            <a:schemeClr val="tx1">
                              <a:lumMod val="50000"/>
                            </a:schemeClr>
                          </a:solidFill>
                          <a:latin typeface="Vidaloka" panose="020B0604020202020204" charset="0"/>
                        </a:rPr>
                        <a:t> the hotel</a:t>
                      </a:r>
                      <a:endParaRPr lang="en-US" sz="1000" dirty="0">
                        <a:solidFill>
                          <a:schemeClr val="tx1">
                            <a:lumMod val="50000"/>
                          </a:schemeClr>
                        </a:solidFill>
                        <a:latin typeface="Vidaloka" panose="020B0604020202020204" charset="0"/>
                      </a:endParaRPr>
                    </a:p>
                  </a:txBody>
                  <a:tcPr/>
                </a:tc>
                <a:extLst>
                  <a:ext uri="{0D108BD9-81ED-4DB2-BD59-A6C34878D82A}">
                    <a16:rowId xmlns:a16="http://schemas.microsoft.com/office/drawing/2014/main" val="10001"/>
                  </a:ext>
                </a:extLst>
              </a:tr>
              <a:tr h="285869">
                <a:tc>
                  <a:txBody>
                    <a:bodyPr/>
                    <a:lstStyle/>
                    <a:p>
                      <a:pPr algn="l"/>
                      <a:r>
                        <a:rPr lang="en-US" sz="1000" dirty="0" err="1">
                          <a:solidFill>
                            <a:schemeClr val="tx1">
                              <a:lumMod val="50000"/>
                            </a:schemeClr>
                          </a:solidFill>
                          <a:latin typeface="Vidaloka" panose="020B0604020202020204" charset="0"/>
                        </a:rPr>
                        <a:t>Hotel_name</a:t>
                      </a:r>
                      <a:endParaRPr lang="en-US" sz="10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err="1">
                          <a:solidFill>
                            <a:schemeClr val="tx1">
                              <a:lumMod val="50000"/>
                            </a:schemeClr>
                          </a:solidFill>
                          <a:latin typeface="Vidaloka" panose="020B0604020202020204" charset="0"/>
                        </a:rPr>
                        <a:t>Varchar</a:t>
                      </a:r>
                      <a:endParaRPr lang="en-US" sz="1000" dirty="0">
                        <a:solidFill>
                          <a:schemeClr val="tx1">
                            <a:lumMod val="50000"/>
                          </a:schemeClr>
                        </a:solidFill>
                        <a:latin typeface="Vidaloka" panose="020B0604020202020204" charset="0"/>
                      </a:endParaRPr>
                    </a:p>
                  </a:txBody>
                  <a:tcPr/>
                </a:tc>
                <a:tc>
                  <a:txBody>
                    <a:bodyPr/>
                    <a:lstStyle/>
                    <a:p>
                      <a:pPr algn="ctr"/>
                      <a:r>
                        <a:rPr lang="en-US" sz="1000" dirty="0">
                          <a:solidFill>
                            <a:schemeClr val="tx1">
                              <a:lumMod val="50000"/>
                            </a:schemeClr>
                          </a:solidFill>
                          <a:latin typeface="Vidaloka" panose="020B0604020202020204" charset="0"/>
                        </a:rPr>
                        <a:t>20</a:t>
                      </a:r>
                    </a:p>
                  </a:txBody>
                  <a:tcPr/>
                </a:tc>
                <a:tc>
                  <a:txBody>
                    <a:bodyPr/>
                    <a:lstStyle/>
                    <a:p>
                      <a:pPr algn="ctr"/>
                      <a:r>
                        <a:rPr lang="en-US" sz="1000" dirty="0">
                          <a:solidFill>
                            <a:schemeClr val="tx1">
                              <a:lumMod val="50000"/>
                            </a:schemeClr>
                          </a:solidFill>
                          <a:latin typeface="Vidaloka" panose="020B0604020202020204" charset="0"/>
                        </a:rPr>
                        <a:t>Not null </a:t>
                      </a:r>
                    </a:p>
                  </a:txBody>
                  <a:tcPr/>
                </a:tc>
                <a:tc>
                  <a:txBody>
                    <a:bodyPr/>
                    <a:lstStyle/>
                    <a:p>
                      <a:pPr algn="l"/>
                      <a:r>
                        <a:rPr lang="en-US" sz="1000" dirty="0">
                          <a:solidFill>
                            <a:schemeClr val="tx1">
                              <a:lumMod val="50000"/>
                            </a:schemeClr>
                          </a:solidFill>
                          <a:latin typeface="Vidaloka" panose="020B0604020202020204" charset="0"/>
                        </a:rPr>
                        <a:t>It will store the first</a:t>
                      </a:r>
                      <a:r>
                        <a:rPr lang="en-US" sz="1000" baseline="0" dirty="0">
                          <a:solidFill>
                            <a:schemeClr val="tx1">
                              <a:lumMod val="50000"/>
                            </a:schemeClr>
                          </a:solidFill>
                          <a:latin typeface="Vidaloka" panose="020B0604020202020204" charset="0"/>
                        </a:rPr>
                        <a:t> name of the hotel</a:t>
                      </a:r>
                      <a:endParaRPr lang="en-US" sz="1000" dirty="0">
                        <a:solidFill>
                          <a:schemeClr val="tx1">
                            <a:lumMod val="50000"/>
                          </a:schemeClr>
                        </a:solidFill>
                        <a:latin typeface="Vidaloka" panose="020B0604020202020204" charset="0"/>
                      </a:endParaRPr>
                    </a:p>
                  </a:txBody>
                  <a:tcPr/>
                </a:tc>
                <a:extLst>
                  <a:ext uri="{0D108BD9-81ED-4DB2-BD59-A6C34878D82A}">
                    <a16:rowId xmlns:a16="http://schemas.microsoft.com/office/drawing/2014/main" val="10002"/>
                  </a:ext>
                </a:extLst>
              </a:tr>
              <a:tr h="285869">
                <a:tc>
                  <a:txBody>
                    <a:bodyPr/>
                    <a:lstStyle/>
                    <a:p>
                      <a:pPr algn="l"/>
                      <a:r>
                        <a:rPr lang="en-US" sz="1000" dirty="0" err="1">
                          <a:solidFill>
                            <a:schemeClr val="tx1">
                              <a:lumMod val="50000"/>
                            </a:schemeClr>
                          </a:solidFill>
                          <a:latin typeface="Vidaloka" panose="020B0604020202020204" charset="0"/>
                        </a:rPr>
                        <a:t>Hotel_password</a:t>
                      </a:r>
                      <a:endParaRPr lang="en-US" sz="10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err="1">
                          <a:solidFill>
                            <a:schemeClr val="tx1">
                              <a:lumMod val="50000"/>
                            </a:schemeClr>
                          </a:solidFill>
                          <a:latin typeface="Vidaloka" panose="020B0604020202020204" charset="0"/>
                        </a:rPr>
                        <a:t>Varchar</a:t>
                      </a:r>
                      <a:endParaRPr lang="en-US" sz="1000" dirty="0">
                        <a:solidFill>
                          <a:schemeClr val="tx1">
                            <a:lumMod val="50000"/>
                          </a:schemeClr>
                        </a:solidFill>
                        <a:latin typeface="Vidaloka" panose="020B0604020202020204" charset="0"/>
                      </a:endParaRPr>
                    </a:p>
                  </a:txBody>
                  <a:tcPr/>
                </a:tc>
                <a:tc>
                  <a:txBody>
                    <a:bodyPr/>
                    <a:lstStyle/>
                    <a:p>
                      <a:pPr algn="ctr"/>
                      <a:r>
                        <a:rPr lang="en-US" sz="1000" dirty="0">
                          <a:solidFill>
                            <a:schemeClr val="tx1">
                              <a:lumMod val="50000"/>
                            </a:schemeClr>
                          </a:solidFill>
                          <a:latin typeface="Vidaloka" panose="020B0604020202020204" charset="0"/>
                        </a:rPr>
                        <a:t>15</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Not null </a:t>
                      </a:r>
                    </a:p>
                  </a:txBody>
                  <a:tcPr/>
                </a:tc>
                <a:tc>
                  <a:txBody>
                    <a:bodyPr/>
                    <a:lstStyle/>
                    <a:p>
                      <a:pPr algn="l"/>
                      <a:r>
                        <a:rPr lang="en-US" sz="1000" dirty="0">
                          <a:solidFill>
                            <a:schemeClr val="tx1">
                              <a:lumMod val="50000"/>
                            </a:schemeClr>
                          </a:solidFill>
                          <a:latin typeface="Vidaloka" panose="020B0604020202020204" charset="0"/>
                        </a:rPr>
                        <a:t>It will store the password</a:t>
                      </a:r>
                      <a:r>
                        <a:rPr lang="en-US" sz="1000" baseline="0" dirty="0">
                          <a:solidFill>
                            <a:schemeClr val="tx1">
                              <a:lumMod val="50000"/>
                            </a:schemeClr>
                          </a:solidFill>
                          <a:latin typeface="Vidaloka" panose="020B0604020202020204" charset="0"/>
                        </a:rPr>
                        <a:t> of the hotel</a:t>
                      </a:r>
                      <a:endParaRPr lang="en-US" sz="1000" dirty="0">
                        <a:solidFill>
                          <a:schemeClr val="tx1">
                            <a:lumMod val="50000"/>
                          </a:schemeClr>
                        </a:solidFill>
                        <a:latin typeface="Vidaloka" panose="020B0604020202020204" charset="0"/>
                      </a:endParaRPr>
                    </a:p>
                  </a:txBody>
                  <a:tcPr/>
                </a:tc>
                <a:extLst>
                  <a:ext uri="{0D108BD9-81ED-4DB2-BD59-A6C34878D82A}">
                    <a16:rowId xmlns:a16="http://schemas.microsoft.com/office/drawing/2014/main" val="1912891862"/>
                  </a:ext>
                </a:extLst>
              </a:tr>
              <a:tr h="285869">
                <a:tc>
                  <a:txBody>
                    <a:bodyPr/>
                    <a:lstStyle/>
                    <a:p>
                      <a:pPr algn="l"/>
                      <a:r>
                        <a:rPr lang="en-US" sz="1000" dirty="0" err="1">
                          <a:solidFill>
                            <a:schemeClr val="tx1">
                              <a:lumMod val="50000"/>
                            </a:schemeClr>
                          </a:solidFill>
                          <a:latin typeface="Vidaloka" panose="020B0604020202020204" charset="0"/>
                        </a:rPr>
                        <a:t>Hotel_Price</a:t>
                      </a:r>
                      <a:endParaRPr lang="en-US" sz="10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Currency</a:t>
                      </a:r>
                    </a:p>
                  </a:txBody>
                  <a:tcPr/>
                </a:tc>
                <a:tc>
                  <a:txBody>
                    <a:bodyPr/>
                    <a:lstStyle/>
                    <a:p>
                      <a:pPr algn="ctr"/>
                      <a:r>
                        <a:rPr lang="en-US" sz="1000" dirty="0">
                          <a:solidFill>
                            <a:schemeClr val="tx1">
                              <a:lumMod val="50000"/>
                            </a:schemeClr>
                          </a:solidFill>
                          <a:latin typeface="Vidaloka" panose="020B0604020202020204" charset="0"/>
                        </a:rPr>
                        <a:t>-</a:t>
                      </a:r>
                    </a:p>
                  </a:txBody>
                  <a:tcPr/>
                </a:tc>
                <a:tc>
                  <a:txBody>
                    <a:bodyPr/>
                    <a:lstStyle/>
                    <a:p>
                      <a:pPr algn="ctr"/>
                      <a:r>
                        <a:rPr lang="en-US" sz="1000" dirty="0">
                          <a:solidFill>
                            <a:schemeClr val="tx1">
                              <a:lumMod val="50000"/>
                            </a:schemeClr>
                          </a:solidFill>
                          <a:latin typeface="Vidaloka" panose="020B0604020202020204" charset="0"/>
                        </a:rPr>
                        <a:t>Not Null</a:t>
                      </a:r>
                    </a:p>
                  </a:txBody>
                  <a:tcPr/>
                </a:tc>
                <a:tc>
                  <a:txBody>
                    <a:bodyPr/>
                    <a:lstStyle/>
                    <a:p>
                      <a:pPr algn="l"/>
                      <a:r>
                        <a:rPr lang="en-US" sz="1000" dirty="0">
                          <a:solidFill>
                            <a:schemeClr val="tx1">
                              <a:lumMod val="50000"/>
                            </a:schemeClr>
                          </a:solidFill>
                          <a:latin typeface="Vidaloka" panose="020B0604020202020204" charset="0"/>
                        </a:rPr>
                        <a:t>It will store the price details of the Hotel</a:t>
                      </a:r>
                    </a:p>
                  </a:txBody>
                  <a:tcPr/>
                </a:tc>
                <a:extLst>
                  <a:ext uri="{0D108BD9-81ED-4DB2-BD59-A6C34878D82A}">
                    <a16:rowId xmlns:a16="http://schemas.microsoft.com/office/drawing/2014/main" val="270364068"/>
                  </a:ext>
                </a:extLst>
              </a:tr>
              <a:tr h="292774">
                <a:tc>
                  <a:txBody>
                    <a:bodyPr/>
                    <a:lstStyle/>
                    <a:p>
                      <a:pPr algn="l"/>
                      <a:r>
                        <a:rPr lang="en-US" sz="1000" dirty="0" err="1">
                          <a:solidFill>
                            <a:schemeClr val="tx1">
                              <a:lumMod val="50000"/>
                            </a:schemeClr>
                          </a:solidFill>
                          <a:latin typeface="Vidaloka" panose="020B0604020202020204" charset="0"/>
                        </a:rPr>
                        <a:t>Hotel_email</a:t>
                      </a:r>
                      <a:endParaRPr lang="en-US" sz="10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err="1">
                          <a:solidFill>
                            <a:schemeClr val="tx1">
                              <a:lumMod val="50000"/>
                            </a:schemeClr>
                          </a:solidFill>
                          <a:latin typeface="Vidaloka" panose="020B0604020202020204" charset="0"/>
                        </a:rPr>
                        <a:t>Varchar</a:t>
                      </a:r>
                      <a:endParaRPr lang="en-US" sz="1000" dirty="0">
                        <a:solidFill>
                          <a:schemeClr val="tx1">
                            <a:lumMod val="50000"/>
                          </a:schemeClr>
                        </a:solidFill>
                        <a:latin typeface="Vidaloka" panose="020B0604020202020204" charset="0"/>
                      </a:endParaRPr>
                    </a:p>
                  </a:txBody>
                  <a:tcPr/>
                </a:tc>
                <a:tc>
                  <a:txBody>
                    <a:bodyPr/>
                    <a:lstStyle/>
                    <a:p>
                      <a:pPr algn="ctr"/>
                      <a:r>
                        <a:rPr lang="en-US" sz="1000" dirty="0">
                          <a:solidFill>
                            <a:schemeClr val="tx1">
                              <a:lumMod val="50000"/>
                            </a:schemeClr>
                          </a:solidFill>
                          <a:latin typeface="Vidaloka" panose="020B0604020202020204" charset="0"/>
                        </a:rPr>
                        <a:t>30</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Unique, Not null </a:t>
                      </a:r>
                    </a:p>
                  </a:txBody>
                  <a:tcPr/>
                </a:tc>
                <a:tc>
                  <a:txBody>
                    <a:bodyPr/>
                    <a:lstStyle/>
                    <a:p>
                      <a:pPr algn="l"/>
                      <a:r>
                        <a:rPr lang="en-US" sz="1000" dirty="0">
                          <a:solidFill>
                            <a:schemeClr val="tx1">
                              <a:lumMod val="50000"/>
                            </a:schemeClr>
                          </a:solidFill>
                          <a:latin typeface="Vidaloka" panose="020B0604020202020204" charset="0"/>
                        </a:rPr>
                        <a:t>It will store the email of the hotel</a:t>
                      </a:r>
                    </a:p>
                  </a:txBody>
                  <a:tcPr/>
                </a:tc>
                <a:extLst>
                  <a:ext uri="{0D108BD9-81ED-4DB2-BD59-A6C34878D82A}">
                    <a16:rowId xmlns:a16="http://schemas.microsoft.com/office/drawing/2014/main" val="10004"/>
                  </a:ext>
                </a:extLst>
              </a:tr>
              <a:tr h="291902">
                <a:tc>
                  <a:txBody>
                    <a:bodyPr/>
                    <a:lstStyle/>
                    <a:p>
                      <a:pPr algn="l"/>
                      <a:r>
                        <a:rPr lang="en-US" sz="1000" dirty="0" err="1">
                          <a:solidFill>
                            <a:schemeClr val="tx1">
                              <a:lumMod val="50000"/>
                            </a:schemeClr>
                          </a:solidFill>
                          <a:latin typeface="Vidaloka" panose="020B0604020202020204" charset="0"/>
                        </a:rPr>
                        <a:t>Hotel_contact</a:t>
                      </a:r>
                      <a:endParaRPr lang="en-US" sz="1000" dirty="0">
                        <a:solidFill>
                          <a:schemeClr val="tx1">
                            <a:lumMod val="50000"/>
                          </a:schemeClr>
                        </a:solidFill>
                        <a:latin typeface="Vidaloka" panose="020B0604020202020204" charset="0"/>
                      </a:endParaRPr>
                    </a:p>
                  </a:txBody>
                  <a:tcPr/>
                </a:tc>
                <a:tc>
                  <a:txBody>
                    <a:bodyPr/>
                    <a:lstStyle/>
                    <a:p>
                      <a:pPr algn="ctr"/>
                      <a:r>
                        <a:rPr lang="en-US" sz="1000" dirty="0">
                          <a:solidFill>
                            <a:schemeClr val="tx1">
                              <a:lumMod val="50000"/>
                            </a:schemeClr>
                          </a:solidFill>
                          <a:latin typeface="Vidaloka" panose="020B0604020202020204" charset="0"/>
                        </a:rPr>
                        <a:t>Number </a:t>
                      </a:r>
                    </a:p>
                  </a:txBody>
                  <a:tcPr/>
                </a:tc>
                <a:tc>
                  <a:txBody>
                    <a:bodyPr/>
                    <a:lstStyle/>
                    <a:p>
                      <a:pPr algn="ctr"/>
                      <a:r>
                        <a:rPr lang="en-US" sz="1000" dirty="0">
                          <a:solidFill>
                            <a:schemeClr val="tx1">
                              <a:lumMod val="50000"/>
                            </a:schemeClr>
                          </a:solidFill>
                          <a:latin typeface="Vidaloka" panose="020B0604020202020204" charset="0"/>
                        </a:rPr>
                        <a:t>12</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Not null </a:t>
                      </a:r>
                    </a:p>
                  </a:txBody>
                  <a:tcPr/>
                </a:tc>
                <a:tc>
                  <a:txBody>
                    <a:bodyPr/>
                    <a:lstStyle/>
                    <a:p>
                      <a:pPr algn="l"/>
                      <a:r>
                        <a:rPr lang="en-US" sz="1000" dirty="0">
                          <a:solidFill>
                            <a:schemeClr val="tx1">
                              <a:lumMod val="50000"/>
                            </a:schemeClr>
                          </a:solidFill>
                          <a:latin typeface="Vidaloka" panose="020B0604020202020204" charset="0"/>
                        </a:rPr>
                        <a:t>It will store the contact details of hotel</a:t>
                      </a:r>
                    </a:p>
                  </a:txBody>
                  <a:tcPr/>
                </a:tc>
                <a:extLst>
                  <a:ext uri="{0D108BD9-81ED-4DB2-BD59-A6C34878D82A}">
                    <a16:rowId xmlns:a16="http://schemas.microsoft.com/office/drawing/2014/main" val="10005"/>
                  </a:ext>
                </a:extLst>
              </a:tr>
              <a:tr h="285869">
                <a:tc>
                  <a:txBody>
                    <a:bodyPr/>
                    <a:lstStyle/>
                    <a:p>
                      <a:pPr algn="l"/>
                      <a:r>
                        <a:rPr lang="en-US" sz="1000" dirty="0" err="1">
                          <a:solidFill>
                            <a:schemeClr val="tx1">
                              <a:lumMod val="50000"/>
                            </a:schemeClr>
                          </a:solidFill>
                          <a:latin typeface="Vidaloka" panose="020B0604020202020204" charset="0"/>
                        </a:rPr>
                        <a:t>Hotel_address</a:t>
                      </a:r>
                      <a:endParaRPr lang="en-US" sz="10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err="1">
                          <a:solidFill>
                            <a:schemeClr val="tx1">
                              <a:lumMod val="50000"/>
                            </a:schemeClr>
                          </a:solidFill>
                          <a:latin typeface="Vidaloka" panose="020B0604020202020204" charset="0"/>
                        </a:rPr>
                        <a:t>Varchar</a:t>
                      </a:r>
                      <a:endParaRPr lang="en-US" sz="1000" dirty="0">
                        <a:solidFill>
                          <a:schemeClr val="tx1">
                            <a:lumMod val="50000"/>
                          </a:schemeClr>
                        </a:solidFill>
                        <a:latin typeface="Vidaloka" panose="020B0604020202020204" charset="0"/>
                      </a:endParaRPr>
                    </a:p>
                  </a:txBody>
                  <a:tcPr/>
                </a:tc>
                <a:tc>
                  <a:txBody>
                    <a:bodyPr/>
                    <a:lstStyle/>
                    <a:p>
                      <a:pPr algn="ctr"/>
                      <a:r>
                        <a:rPr lang="en-US" sz="1000" dirty="0">
                          <a:solidFill>
                            <a:schemeClr val="tx1">
                              <a:lumMod val="50000"/>
                            </a:schemeClr>
                          </a:solidFill>
                          <a:latin typeface="Vidaloka" panose="020B0604020202020204" charset="0"/>
                        </a:rPr>
                        <a:t>50</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Not null </a:t>
                      </a:r>
                    </a:p>
                  </a:txBody>
                  <a:tcPr/>
                </a:tc>
                <a:tc>
                  <a:txBody>
                    <a:bodyPr/>
                    <a:lstStyle/>
                    <a:p>
                      <a:pPr algn="l"/>
                      <a:r>
                        <a:rPr lang="en-US" sz="1000" dirty="0">
                          <a:solidFill>
                            <a:schemeClr val="tx1">
                              <a:lumMod val="50000"/>
                            </a:schemeClr>
                          </a:solidFill>
                          <a:latin typeface="Vidaloka" panose="020B0604020202020204" charset="0"/>
                        </a:rPr>
                        <a:t>It will store the address of</a:t>
                      </a:r>
                      <a:r>
                        <a:rPr lang="en-US" sz="1000" baseline="0" dirty="0">
                          <a:solidFill>
                            <a:schemeClr val="tx1">
                              <a:lumMod val="50000"/>
                            </a:schemeClr>
                          </a:solidFill>
                          <a:latin typeface="Vidaloka" panose="020B0604020202020204" charset="0"/>
                        </a:rPr>
                        <a:t> the hotel</a:t>
                      </a:r>
                      <a:endParaRPr lang="en-US" sz="1000" dirty="0">
                        <a:solidFill>
                          <a:schemeClr val="tx1">
                            <a:lumMod val="50000"/>
                          </a:schemeClr>
                        </a:solidFill>
                        <a:latin typeface="Vidaloka" panose="020B0604020202020204" charset="0"/>
                      </a:endParaRPr>
                    </a:p>
                  </a:txBody>
                  <a:tcPr/>
                </a:tc>
                <a:extLst>
                  <a:ext uri="{0D108BD9-81ED-4DB2-BD59-A6C34878D82A}">
                    <a16:rowId xmlns:a16="http://schemas.microsoft.com/office/drawing/2014/main" val="10006"/>
                  </a:ext>
                </a:extLst>
              </a:tr>
              <a:tr h="285869">
                <a:tc>
                  <a:txBody>
                    <a:bodyPr/>
                    <a:lstStyle/>
                    <a:p>
                      <a:pPr algn="l"/>
                      <a:r>
                        <a:rPr lang="en-US" sz="1000" dirty="0">
                          <a:solidFill>
                            <a:schemeClr val="tx1">
                              <a:lumMod val="50000"/>
                            </a:schemeClr>
                          </a:solidFill>
                          <a:latin typeface="Vidaloka" panose="020B0604020202020204" charset="0"/>
                        </a:rPr>
                        <a:t>Rooms</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Number</a:t>
                      </a:r>
                    </a:p>
                  </a:txBody>
                  <a:tcPr/>
                </a:tc>
                <a:tc>
                  <a:txBody>
                    <a:bodyPr/>
                    <a:lstStyle/>
                    <a:p>
                      <a:pPr algn="ctr"/>
                      <a:r>
                        <a:rPr lang="en-US" sz="1000" dirty="0">
                          <a:solidFill>
                            <a:schemeClr val="tx1">
                              <a:lumMod val="50000"/>
                            </a:schemeClr>
                          </a:solidFill>
                          <a:latin typeface="Vidaloka" panose="020B0604020202020204" charset="0"/>
                        </a:rPr>
                        <a:t>3</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Not Null</a:t>
                      </a:r>
                    </a:p>
                  </a:txBody>
                  <a:tcPr/>
                </a:tc>
                <a:tc>
                  <a:txBody>
                    <a:bodyPr/>
                    <a:lstStyle/>
                    <a:p>
                      <a:pPr algn="l"/>
                      <a:r>
                        <a:rPr lang="en-US" sz="1000" dirty="0">
                          <a:solidFill>
                            <a:schemeClr val="tx1">
                              <a:lumMod val="50000"/>
                            </a:schemeClr>
                          </a:solidFill>
                          <a:latin typeface="Vidaloka" panose="020B0604020202020204" charset="0"/>
                        </a:rPr>
                        <a:t>It stores the room number of hotel</a:t>
                      </a:r>
                    </a:p>
                  </a:txBody>
                  <a:tcPr/>
                </a:tc>
                <a:extLst>
                  <a:ext uri="{0D108BD9-81ED-4DB2-BD59-A6C34878D82A}">
                    <a16:rowId xmlns:a16="http://schemas.microsoft.com/office/drawing/2014/main" val="2147600937"/>
                  </a:ext>
                </a:extLst>
              </a:tr>
              <a:tr h="285869">
                <a:tc>
                  <a:txBody>
                    <a:bodyPr/>
                    <a:lstStyle/>
                    <a:p>
                      <a:pPr algn="l"/>
                      <a:r>
                        <a:rPr lang="en-US" sz="1000" dirty="0" err="1">
                          <a:solidFill>
                            <a:schemeClr val="tx1">
                              <a:lumMod val="50000"/>
                            </a:schemeClr>
                          </a:solidFill>
                          <a:latin typeface="Vidaloka" panose="020B0604020202020204" charset="0"/>
                        </a:rPr>
                        <a:t>Room_Avail</a:t>
                      </a:r>
                      <a:endParaRPr lang="en-US" sz="10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Yes/No</a:t>
                      </a:r>
                    </a:p>
                  </a:txBody>
                  <a:tcPr/>
                </a:tc>
                <a:tc>
                  <a:txBody>
                    <a:bodyPr/>
                    <a:lstStyle/>
                    <a:p>
                      <a:pPr algn="ctr"/>
                      <a:r>
                        <a:rPr lang="en-US" sz="1000" dirty="0">
                          <a:solidFill>
                            <a:schemeClr val="tx1">
                              <a:lumMod val="50000"/>
                            </a:schemeClr>
                          </a:solidFill>
                          <a:latin typeface="Vidaloka" panose="020B0604020202020204" charset="0"/>
                        </a:rPr>
                        <a:t>-</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Default</a:t>
                      </a:r>
                    </a:p>
                  </a:txBody>
                  <a:tcPr/>
                </a:tc>
                <a:tc>
                  <a:txBody>
                    <a:bodyPr/>
                    <a:lstStyle/>
                    <a:p>
                      <a:pPr algn="l"/>
                      <a:r>
                        <a:rPr lang="en-US" sz="1000" dirty="0">
                          <a:solidFill>
                            <a:schemeClr val="tx1">
                              <a:lumMod val="50000"/>
                            </a:schemeClr>
                          </a:solidFill>
                          <a:latin typeface="Vidaloka" panose="020B0604020202020204" charset="0"/>
                        </a:rPr>
                        <a:t>It shows the room availability status</a:t>
                      </a:r>
                    </a:p>
                  </a:txBody>
                  <a:tcPr/>
                </a:tc>
                <a:extLst>
                  <a:ext uri="{0D108BD9-81ED-4DB2-BD59-A6C34878D82A}">
                    <a16:rowId xmlns:a16="http://schemas.microsoft.com/office/drawing/2014/main" val="2729014259"/>
                  </a:ext>
                </a:extLst>
              </a:tr>
              <a:tr h="285869">
                <a:tc>
                  <a:txBody>
                    <a:bodyPr/>
                    <a:lstStyle/>
                    <a:p>
                      <a:pPr algn="l"/>
                      <a:r>
                        <a:rPr lang="en-US" sz="1000" dirty="0">
                          <a:solidFill>
                            <a:schemeClr val="tx1">
                              <a:lumMod val="50000"/>
                            </a:schemeClr>
                          </a:solidFill>
                          <a:latin typeface="Vidaloka" panose="020B0604020202020204" charset="0"/>
                        </a:rPr>
                        <a:t>State</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err="1">
                          <a:solidFill>
                            <a:schemeClr val="tx1">
                              <a:lumMod val="50000"/>
                            </a:schemeClr>
                          </a:solidFill>
                          <a:latin typeface="Vidaloka" panose="020B0604020202020204" charset="0"/>
                        </a:rPr>
                        <a:t>Varchar</a:t>
                      </a:r>
                      <a:endParaRPr lang="en-US" sz="1000" dirty="0">
                        <a:solidFill>
                          <a:schemeClr val="tx1">
                            <a:lumMod val="50000"/>
                          </a:schemeClr>
                        </a:solidFill>
                        <a:latin typeface="Vidaloka" panose="020B0604020202020204" charset="0"/>
                      </a:endParaRPr>
                    </a:p>
                  </a:txBody>
                  <a:tcPr/>
                </a:tc>
                <a:tc>
                  <a:txBody>
                    <a:bodyPr/>
                    <a:lstStyle/>
                    <a:p>
                      <a:pPr algn="ctr"/>
                      <a:r>
                        <a:rPr lang="en-US" sz="1000" dirty="0">
                          <a:solidFill>
                            <a:schemeClr val="tx1">
                              <a:lumMod val="50000"/>
                            </a:schemeClr>
                          </a:solidFill>
                          <a:latin typeface="Vidaloka" panose="020B0604020202020204" charset="0"/>
                        </a:rPr>
                        <a:t>10</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Not null </a:t>
                      </a:r>
                    </a:p>
                  </a:txBody>
                  <a:tcPr/>
                </a:tc>
                <a:tc>
                  <a:txBody>
                    <a:bodyPr/>
                    <a:lstStyle/>
                    <a:p>
                      <a:pPr algn="l"/>
                      <a:r>
                        <a:rPr lang="en-US" sz="1000" dirty="0">
                          <a:solidFill>
                            <a:schemeClr val="tx1">
                              <a:lumMod val="50000"/>
                            </a:schemeClr>
                          </a:solidFill>
                          <a:latin typeface="Vidaloka" panose="020B0604020202020204" charset="0"/>
                        </a:rPr>
                        <a:t>It will store the state name</a:t>
                      </a:r>
                    </a:p>
                  </a:txBody>
                  <a:tcPr/>
                </a:tc>
                <a:extLst>
                  <a:ext uri="{0D108BD9-81ED-4DB2-BD59-A6C34878D82A}">
                    <a16:rowId xmlns:a16="http://schemas.microsoft.com/office/drawing/2014/main" val="769063899"/>
                  </a:ext>
                </a:extLst>
              </a:tr>
              <a:tr h="285869">
                <a:tc>
                  <a:txBody>
                    <a:bodyPr/>
                    <a:lstStyle/>
                    <a:p>
                      <a:pPr algn="l"/>
                      <a:r>
                        <a:rPr lang="en-US" sz="1000" dirty="0">
                          <a:solidFill>
                            <a:schemeClr val="tx1">
                              <a:lumMod val="50000"/>
                            </a:schemeClr>
                          </a:solidFill>
                          <a:latin typeface="Vidaloka" panose="020B0604020202020204" charset="0"/>
                        </a:rPr>
                        <a:t>City </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err="1">
                          <a:solidFill>
                            <a:schemeClr val="tx1">
                              <a:lumMod val="50000"/>
                            </a:schemeClr>
                          </a:solidFill>
                          <a:latin typeface="Vidaloka" panose="020B0604020202020204" charset="0"/>
                        </a:rPr>
                        <a:t>Varchar</a:t>
                      </a:r>
                      <a:endParaRPr lang="en-US" sz="1000" dirty="0">
                        <a:solidFill>
                          <a:schemeClr val="tx1">
                            <a:lumMod val="50000"/>
                          </a:schemeClr>
                        </a:solidFill>
                        <a:latin typeface="Vidaloka" panose="020B0604020202020204" charset="0"/>
                      </a:endParaRPr>
                    </a:p>
                  </a:txBody>
                  <a:tcPr/>
                </a:tc>
                <a:tc>
                  <a:txBody>
                    <a:bodyPr/>
                    <a:lstStyle/>
                    <a:p>
                      <a:pPr algn="ctr"/>
                      <a:r>
                        <a:rPr lang="en-US" sz="1000" dirty="0">
                          <a:solidFill>
                            <a:schemeClr val="tx1">
                              <a:lumMod val="50000"/>
                            </a:schemeClr>
                          </a:solidFill>
                          <a:latin typeface="Vidaloka" panose="020B0604020202020204" charset="0"/>
                        </a:rPr>
                        <a:t>10</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Not null </a:t>
                      </a:r>
                    </a:p>
                  </a:txBody>
                  <a:tcPr/>
                </a:tc>
                <a:tc>
                  <a:txBody>
                    <a:bodyPr/>
                    <a:lstStyle/>
                    <a:p>
                      <a:pPr algn="l"/>
                      <a:r>
                        <a:rPr lang="en-US" sz="1000" dirty="0">
                          <a:solidFill>
                            <a:schemeClr val="tx1">
                              <a:lumMod val="50000"/>
                            </a:schemeClr>
                          </a:solidFill>
                          <a:latin typeface="Vidaloka" panose="020B0604020202020204" charset="0"/>
                        </a:rPr>
                        <a:t>It will store the city name</a:t>
                      </a:r>
                    </a:p>
                  </a:txBody>
                  <a:tcPr/>
                </a:tc>
                <a:extLst>
                  <a:ext uri="{0D108BD9-81ED-4DB2-BD59-A6C34878D82A}">
                    <a16:rowId xmlns:a16="http://schemas.microsoft.com/office/drawing/2014/main" val="1035022215"/>
                  </a:ext>
                </a:extLst>
              </a:tr>
            </a:tbl>
          </a:graphicData>
        </a:graphic>
      </p:graphicFrame>
    </p:spTree>
    <p:extLst>
      <p:ext uri="{BB962C8B-B14F-4D97-AF65-F5344CB8AC3E}">
        <p14:creationId xmlns:p14="http://schemas.microsoft.com/office/powerpoint/2010/main" val="2436463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2409483" y="709291"/>
            <a:ext cx="4165489" cy="497700"/>
          </a:xfrm>
          <a:prstGeom prst="rect">
            <a:avLst/>
          </a:prstGeom>
        </p:spPr>
        <p:txBody>
          <a:bodyPr spcFirstLastPara="1" wrap="square" lIns="91425" tIns="91425" rIns="91425" bIns="91425" anchor="b" anchorCtr="0">
            <a:noAutofit/>
          </a:bodyPr>
          <a:lstStyle/>
          <a:p>
            <a:r>
              <a:rPr lang="en" sz="2400" dirty="0"/>
              <a:t>Company Introduction</a:t>
            </a:r>
            <a:endParaRPr sz="2400" dirty="0"/>
          </a:p>
        </p:txBody>
      </p:sp>
      <p:sp>
        <p:nvSpPr>
          <p:cNvPr id="129" name="Google Shape;129;p19"/>
          <p:cNvSpPr txBox="1">
            <a:spLocks noGrp="1"/>
          </p:cNvSpPr>
          <p:nvPr>
            <p:ph type="body" idx="1"/>
          </p:nvPr>
        </p:nvSpPr>
        <p:spPr>
          <a:xfrm>
            <a:off x="902900" y="1480058"/>
            <a:ext cx="7338300" cy="3414667"/>
          </a:xfrm>
          <a:prstGeom prst="rect">
            <a:avLst/>
          </a:prstGeom>
        </p:spPr>
        <p:txBody>
          <a:bodyPr spcFirstLastPara="1" wrap="square" lIns="91425" tIns="91425" rIns="91425" bIns="91425" anchor="t" anchorCtr="0">
            <a:noAutofit/>
          </a:bodyPr>
          <a:lstStyle/>
          <a:p>
            <a:pPr marL="285753" indent="-285753">
              <a:buFont typeface="Wingdings" panose="05000000000000000000" pitchFamily="2" charset="2"/>
              <a:buChar char="q"/>
            </a:pPr>
            <a:r>
              <a:rPr lang="en-US" sz="1500" dirty="0" err="1">
                <a:solidFill>
                  <a:schemeClr val="tx1">
                    <a:lumMod val="50000"/>
                  </a:schemeClr>
                </a:solidFill>
                <a:latin typeface="Tinos" panose="020B0604020202020204" charset="0"/>
                <a:ea typeface="Tinos" panose="020B0604020202020204" charset="0"/>
                <a:cs typeface="Tinos" panose="020B0604020202020204" charset="0"/>
              </a:rPr>
              <a:t>Aarnik</a:t>
            </a:r>
            <a:r>
              <a:rPr lang="en-US" sz="1500" dirty="0">
                <a:solidFill>
                  <a:schemeClr val="tx1">
                    <a:lumMod val="50000"/>
                  </a:schemeClr>
                </a:solidFill>
                <a:latin typeface="Tinos" panose="020B0604020202020204" charset="0"/>
                <a:ea typeface="Tinos" panose="020B0604020202020204" charset="0"/>
                <a:cs typeface="Tinos" panose="020B0604020202020204" charset="0"/>
              </a:rPr>
              <a:t> Technology, as a website development company that holds a reputed image among our contemporaries. They assure best services to clients for all the work related to website development. Website Development by their firm is completely original and unique. They have professionals working for the client’s website development projects that are relied upon them. </a:t>
            </a:r>
          </a:p>
          <a:p>
            <a:pPr marL="285753" indent="-285753">
              <a:buFont typeface="Wingdings" panose="05000000000000000000" pitchFamily="2" charset="2"/>
              <a:buChar char="q"/>
            </a:pPr>
            <a:r>
              <a:rPr lang="en-US" sz="1500" dirty="0">
                <a:solidFill>
                  <a:schemeClr val="tx1">
                    <a:lumMod val="50000"/>
                  </a:schemeClr>
                </a:solidFill>
                <a:latin typeface="Tinos" panose="020B0604020202020204" charset="0"/>
                <a:ea typeface="Tinos" panose="020B0604020202020204" charset="0"/>
                <a:cs typeface="Tinos" panose="020B0604020202020204" charset="0"/>
              </a:rPr>
              <a:t>Their Roadmap starts with the mission, which is enduring. </a:t>
            </a:r>
            <a:r>
              <a:rPr lang="en-US" sz="1500" dirty="0" err="1">
                <a:solidFill>
                  <a:schemeClr val="tx1">
                    <a:lumMod val="50000"/>
                  </a:schemeClr>
                </a:solidFill>
                <a:latin typeface="Tinos" panose="020B0604020202020204" charset="0"/>
                <a:ea typeface="Tinos" panose="020B0604020202020204" charset="0"/>
                <a:cs typeface="Tinos" panose="020B0604020202020204" charset="0"/>
              </a:rPr>
              <a:t>Aarnik</a:t>
            </a:r>
            <a:r>
              <a:rPr lang="en-US" sz="1500" dirty="0">
                <a:solidFill>
                  <a:schemeClr val="tx1">
                    <a:lumMod val="50000"/>
                  </a:schemeClr>
                </a:solidFill>
                <a:latin typeface="Tinos" panose="020B0604020202020204" charset="0"/>
                <a:ea typeface="Tinos" panose="020B0604020202020204" charset="0"/>
                <a:cs typeface="Tinos" panose="020B0604020202020204" charset="0"/>
              </a:rPr>
              <a:t> Technology has always been delivering the most revolutionary and at the same time, powerful and well-timed solutions in website development</a:t>
            </a:r>
          </a:p>
          <a:p>
            <a:pPr marL="285753" indent="-285753">
              <a:buFont typeface="Wingdings" panose="05000000000000000000" pitchFamily="2" charset="2"/>
              <a:buChar char="q"/>
            </a:pPr>
            <a:r>
              <a:rPr lang="en-US" sz="1500" dirty="0">
                <a:solidFill>
                  <a:schemeClr val="tx1">
                    <a:lumMod val="50000"/>
                  </a:schemeClr>
                </a:solidFill>
                <a:latin typeface="Tinos" panose="020B0604020202020204" charset="0"/>
                <a:ea typeface="Tinos" panose="020B0604020202020204" charset="0"/>
                <a:cs typeface="Tinos" panose="020B0604020202020204" charset="0"/>
              </a:rPr>
              <a:t>Client satisfaction is found very convenient and they care for the trust that our clients have in us and so we assure you to keep our quality up to the mark.</a:t>
            </a:r>
            <a:endParaRPr sz="1500" dirty="0">
              <a:solidFill>
                <a:schemeClr val="tx1">
                  <a:lumMod val="50000"/>
                </a:schemeClr>
              </a:solidFill>
              <a:latin typeface="Tinos" panose="020B0604020202020204" charset="0"/>
              <a:ea typeface="Tinos" panose="020B0604020202020204" charset="0"/>
              <a:cs typeface="Tinos" panose="020B0604020202020204" charset="0"/>
            </a:endParaRPr>
          </a:p>
        </p:txBody>
      </p:sp>
      <p:sp>
        <p:nvSpPr>
          <p:cNvPr id="130" name="Google Shape;130;p19"/>
          <p:cNvSpPr txBox="1">
            <a:spLocks noGrp="1"/>
          </p:cNvSpPr>
          <p:nvPr>
            <p:ph type="sldNum" idx="12"/>
          </p:nvPr>
        </p:nvSpPr>
        <p:spPr>
          <a:xfrm>
            <a:off x="50" y="4645875"/>
            <a:ext cx="9144000" cy="497700"/>
          </a:xfrm>
          <a:prstGeom prst="rect">
            <a:avLst/>
          </a:prstGeom>
        </p:spPr>
        <p:txBody>
          <a:bodyPr spcFirstLastPara="1" wrap="square" lIns="91425" tIns="91425" rIns="91425" bIns="91425" anchor="ctr" anchorCtr="0">
            <a:noAutofit/>
          </a:bodyPr>
          <a:lstStyle/>
          <a:p>
            <a:fld id="{00000000-1234-1234-1234-123412341234}" type="slidenum">
              <a:rPr lang="en"/>
              <a:pPr/>
              <a:t>5</a:t>
            </a:fld>
            <a:endParaRPr/>
          </a:p>
        </p:txBody>
      </p:sp>
      <p:pic>
        <p:nvPicPr>
          <p:cNvPr id="2" name="Picture 1">
            <a:extLst>
              <a:ext uri="{FF2B5EF4-FFF2-40B4-BE49-F238E27FC236}">
                <a16:creationId xmlns:a16="http://schemas.microsoft.com/office/drawing/2014/main" id="{CC23A203-5921-40FF-B916-9995B13392A8}"/>
              </a:ext>
            </a:extLst>
          </p:cNvPr>
          <p:cNvPicPr>
            <a:picLocks noChangeAspect="1"/>
          </p:cNvPicPr>
          <p:nvPr/>
        </p:nvPicPr>
        <p:blipFill>
          <a:blip r:embed="rId3"/>
          <a:stretch>
            <a:fillRect/>
          </a:stretch>
        </p:blipFill>
        <p:spPr>
          <a:xfrm>
            <a:off x="7433024" y="576674"/>
            <a:ext cx="1121585" cy="1016995"/>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7655" y="617325"/>
            <a:ext cx="7338300" cy="607200"/>
          </a:xfrm>
        </p:spPr>
        <p:txBody>
          <a:bodyPr/>
          <a:lstStyle/>
          <a:p>
            <a:pPr algn="l"/>
            <a:r>
              <a:rPr lang="en-US" dirty="0"/>
              <a:t>Table name : </a:t>
            </a:r>
            <a:r>
              <a:rPr lang="en-US" dirty="0" err="1"/>
              <a:t>Agency_Mst_Table</a:t>
            </a:r>
            <a:br>
              <a:rPr lang="en-US" dirty="0"/>
            </a:br>
            <a:r>
              <a:rPr lang="en-US" dirty="0"/>
              <a:t>Table Description : contains all the details about agency</a:t>
            </a:r>
          </a:p>
        </p:txBody>
      </p:sp>
      <p:sp>
        <p:nvSpPr>
          <p:cNvPr id="4" name="Slide Number Placeholder 3"/>
          <p:cNvSpPr>
            <a:spLocks noGrp="1"/>
          </p:cNvSpPr>
          <p:nvPr>
            <p:ph type="sldNum" idx="12"/>
          </p:nvPr>
        </p:nvSpPr>
        <p:spPr/>
        <p:txBody>
          <a:bodyPr/>
          <a:lstStyle/>
          <a:p>
            <a:fld id="{00000000-1234-1234-1234-123412341234}" type="slidenum">
              <a:rPr lang="en" smtClean="0"/>
              <a:pPr/>
              <a:t>50</a:t>
            </a:fld>
            <a:endParaRPr lang="en"/>
          </a:p>
        </p:txBody>
      </p:sp>
      <p:graphicFrame>
        <p:nvGraphicFramePr>
          <p:cNvPr id="5" name="Table 4"/>
          <p:cNvGraphicFramePr>
            <a:graphicFrameLocks noGrp="1"/>
          </p:cNvGraphicFramePr>
          <p:nvPr>
            <p:extLst>
              <p:ext uri="{D42A27DB-BD31-4B8C-83A1-F6EECF244321}">
                <p14:modId xmlns:p14="http://schemas.microsoft.com/office/powerpoint/2010/main" val="608880813"/>
              </p:ext>
            </p:extLst>
          </p:nvPr>
        </p:nvGraphicFramePr>
        <p:xfrm>
          <a:off x="724436" y="1224525"/>
          <a:ext cx="7695127" cy="3294259"/>
        </p:xfrm>
        <a:graphic>
          <a:graphicData uri="http://schemas.openxmlformats.org/drawingml/2006/table">
            <a:tbl>
              <a:tblPr firstRow="1" bandRow="1">
                <a:tableStyleId>{284E427A-3D55-4303-BF80-6455036E1DE7}</a:tableStyleId>
              </a:tblPr>
              <a:tblGrid>
                <a:gridCol w="1359562">
                  <a:extLst>
                    <a:ext uri="{9D8B030D-6E8A-4147-A177-3AD203B41FA5}">
                      <a16:colId xmlns:a16="http://schemas.microsoft.com/office/drawing/2014/main" val="20000"/>
                    </a:ext>
                  </a:extLst>
                </a:gridCol>
                <a:gridCol w="900681">
                  <a:extLst>
                    <a:ext uri="{9D8B030D-6E8A-4147-A177-3AD203B41FA5}">
                      <a16:colId xmlns:a16="http://schemas.microsoft.com/office/drawing/2014/main" val="20001"/>
                    </a:ext>
                  </a:extLst>
                </a:gridCol>
                <a:gridCol w="753414">
                  <a:extLst>
                    <a:ext uri="{9D8B030D-6E8A-4147-A177-3AD203B41FA5}">
                      <a16:colId xmlns:a16="http://schemas.microsoft.com/office/drawing/2014/main" val="20002"/>
                    </a:ext>
                  </a:extLst>
                </a:gridCol>
                <a:gridCol w="1762631">
                  <a:extLst>
                    <a:ext uri="{9D8B030D-6E8A-4147-A177-3AD203B41FA5}">
                      <a16:colId xmlns:a16="http://schemas.microsoft.com/office/drawing/2014/main" val="20003"/>
                    </a:ext>
                  </a:extLst>
                </a:gridCol>
                <a:gridCol w="2918839">
                  <a:extLst>
                    <a:ext uri="{9D8B030D-6E8A-4147-A177-3AD203B41FA5}">
                      <a16:colId xmlns:a16="http://schemas.microsoft.com/office/drawing/2014/main" val="20004"/>
                    </a:ext>
                  </a:extLst>
                </a:gridCol>
              </a:tblGrid>
              <a:tr h="324754">
                <a:tc>
                  <a:txBody>
                    <a:bodyPr/>
                    <a:lstStyle/>
                    <a:p>
                      <a:pPr algn="ctr"/>
                      <a:r>
                        <a:rPr lang="en-US" sz="1100" dirty="0">
                          <a:latin typeface="Vidaloka" panose="020B0604020202020204" charset="0"/>
                        </a:rPr>
                        <a:t>Field Name</a:t>
                      </a:r>
                    </a:p>
                  </a:txBody>
                  <a:tcPr/>
                </a:tc>
                <a:tc>
                  <a:txBody>
                    <a:bodyPr/>
                    <a:lstStyle/>
                    <a:p>
                      <a:pPr algn="ctr"/>
                      <a:r>
                        <a:rPr lang="en-US" sz="1100" b="1" dirty="0">
                          <a:latin typeface="Vidaloka" panose="020B0604020202020204" charset="0"/>
                        </a:rPr>
                        <a:t>Data</a:t>
                      </a:r>
                      <a:r>
                        <a:rPr lang="en-US" sz="1100" b="1" baseline="0" dirty="0">
                          <a:latin typeface="Vidaloka" panose="020B0604020202020204" charset="0"/>
                        </a:rPr>
                        <a:t> Type</a:t>
                      </a:r>
                      <a:endParaRPr lang="en-US" sz="1100" b="1" dirty="0">
                        <a:latin typeface="Vidaloka" panose="020B0604020202020204" charset="0"/>
                      </a:endParaRPr>
                    </a:p>
                  </a:txBody>
                  <a:tcPr/>
                </a:tc>
                <a:tc>
                  <a:txBody>
                    <a:bodyPr/>
                    <a:lstStyle/>
                    <a:p>
                      <a:pPr algn="ctr"/>
                      <a:r>
                        <a:rPr lang="en-US" sz="1100" dirty="0">
                          <a:latin typeface="Vidaloka" panose="020B0604020202020204" charset="0"/>
                        </a:rPr>
                        <a:t>Field size</a:t>
                      </a:r>
                    </a:p>
                  </a:txBody>
                  <a:tcPr/>
                </a:tc>
                <a:tc>
                  <a:txBody>
                    <a:bodyPr/>
                    <a:lstStyle/>
                    <a:p>
                      <a:pPr algn="ctr"/>
                      <a:r>
                        <a:rPr lang="en-US" sz="1100" dirty="0">
                          <a:latin typeface="Vidaloka" panose="020B0604020202020204" charset="0"/>
                        </a:rPr>
                        <a:t>Constraints</a:t>
                      </a:r>
                    </a:p>
                  </a:txBody>
                  <a:tcPr/>
                </a:tc>
                <a:tc>
                  <a:txBody>
                    <a:bodyPr/>
                    <a:lstStyle/>
                    <a:p>
                      <a:pPr algn="ctr"/>
                      <a:r>
                        <a:rPr lang="en-US" sz="1100" dirty="0">
                          <a:latin typeface="Vidaloka" panose="020B0604020202020204" charset="0"/>
                        </a:rPr>
                        <a:t>Description </a:t>
                      </a:r>
                    </a:p>
                  </a:txBody>
                  <a:tcPr/>
                </a:tc>
                <a:extLst>
                  <a:ext uri="{0D108BD9-81ED-4DB2-BD59-A6C34878D82A}">
                    <a16:rowId xmlns:a16="http://schemas.microsoft.com/office/drawing/2014/main" val="10000"/>
                  </a:ext>
                </a:extLst>
              </a:tr>
              <a:tr h="283000">
                <a:tc>
                  <a:txBody>
                    <a:bodyPr/>
                    <a:lstStyle/>
                    <a:p>
                      <a:pPr algn="l"/>
                      <a:r>
                        <a:rPr lang="en-US" sz="1100" dirty="0" err="1">
                          <a:solidFill>
                            <a:schemeClr val="tx1">
                              <a:lumMod val="50000"/>
                            </a:schemeClr>
                          </a:solidFill>
                          <a:latin typeface="Vidaloka" panose="020B0604020202020204" charset="0"/>
                        </a:rPr>
                        <a:t>Agency_id</a:t>
                      </a:r>
                      <a:endParaRPr lang="en-US" sz="1100" dirty="0">
                        <a:solidFill>
                          <a:schemeClr val="tx1">
                            <a:lumMod val="50000"/>
                          </a:schemeClr>
                        </a:solidFill>
                        <a:latin typeface="Vidaloka" panose="020B0604020202020204" charset="0"/>
                      </a:endParaRPr>
                    </a:p>
                  </a:txBody>
                  <a:tcPr/>
                </a:tc>
                <a:tc>
                  <a:txBody>
                    <a:bodyPr/>
                    <a:lstStyle/>
                    <a:p>
                      <a:pPr algn="ctr"/>
                      <a:r>
                        <a:rPr lang="en-US" sz="1100" dirty="0" err="1">
                          <a:solidFill>
                            <a:schemeClr val="tx1">
                              <a:lumMod val="50000"/>
                            </a:schemeClr>
                          </a:solidFill>
                          <a:latin typeface="Vidaloka" panose="020B0604020202020204" charset="0"/>
                        </a:rPr>
                        <a:t>Varchar</a:t>
                      </a:r>
                      <a:endParaRPr lang="en-US" sz="1100" dirty="0">
                        <a:solidFill>
                          <a:schemeClr val="tx1">
                            <a:lumMod val="50000"/>
                          </a:schemeClr>
                        </a:solidFill>
                        <a:latin typeface="Vidaloka" panose="020B0604020202020204" charset="0"/>
                      </a:endParaRPr>
                    </a:p>
                  </a:txBody>
                  <a:tcPr/>
                </a:tc>
                <a:tc>
                  <a:txBody>
                    <a:bodyPr/>
                    <a:lstStyle/>
                    <a:p>
                      <a:pPr algn="ctr"/>
                      <a:r>
                        <a:rPr lang="en-US" sz="1100" dirty="0">
                          <a:solidFill>
                            <a:schemeClr val="tx1">
                              <a:lumMod val="50000"/>
                            </a:schemeClr>
                          </a:solidFill>
                          <a:latin typeface="Vidaloka" panose="020B0604020202020204" charset="0"/>
                        </a:rPr>
                        <a:t>5</a:t>
                      </a:r>
                    </a:p>
                  </a:txBody>
                  <a:tcPr/>
                </a:tc>
                <a:tc>
                  <a:txBody>
                    <a:bodyPr/>
                    <a:lstStyle/>
                    <a:p>
                      <a:pPr algn="ctr"/>
                      <a:r>
                        <a:rPr lang="en-US" sz="1100" dirty="0">
                          <a:solidFill>
                            <a:schemeClr val="tx1">
                              <a:lumMod val="50000"/>
                            </a:schemeClr>
                          </a:solidFill>
                          <a:latin typeface="Vidaloka" panose="020B0604020202020204" charset="0"/>
                        </a:rPr>
                        <a:t>Primary key</a:t>
                      </a:r>
                    </a:p>
                  </a:txBody>
                  <a:tcPr/>
                </a:tc>
                <a:tc>
                  <a:txBody>
                    <a:bodyPr/>
                    <a:lstStyle/>
                    <a:p>
                      <a:pPr algn="l"/>
                      <a:r>
                        <a:rPr lang="en-US" sz="1100" dirty="0">
                          <a:solidFill>
                            <a:schemeClr val="tx1">
                              <a:lumMod val="50000"/>
                            </a:schemeClr>
                          </a:solidFill>
                          <a:latin typeface="Vidaloka" panose="020B0604020202020204" charset="0"/>
                        </a:rPr>
                        <a:t>It will store the id of</a:t>
                      </a:r>
                      <a:r>
                        <a:rPr lang="en-US" sz="1100" baseline="0" dirty="0">
                          <a:solidFill>
                            <a:schemeClr val="tx1">
                              <a:lumMod val="50000"/>
                            </a:schemeClr>
                          </a:solidFill>
                          <a:latin typeface="Vidaloka" panose="020B0604020202020204" charset="0"/>
                        </a:rPr>
                        <a:t> the agency</a:t>
                      </a:r>
                      <a:endParaRPr lang="en-US" sz="1100" dirty="0">
                        <a:solidFill>
                          <a:schemeClr val="tx1">
                            <a:lumMod val="50000"/>
                          </a:schemeClr>
                        </a:solidFill>
                        <a:latin typeface="Vidaloka" panose="020B0604020202020204" charset="0"/>
                      </a:endParaRPr>
                    </a:p>
                  </a:txBody>
                  <a:tcPr/>
                </a:tc>
                <a:extLst>
                  <a:ext uri="{0D108BD9-81ED-4DB2-BD59-A6C34878D82A}">
                    <a16:rowId xmlns:a16="http://schemas.microsoft.com/office/drawing/2014/main" val="10001"/>
                  </a:ext>
                </a:extLst>
              </a:tr>
              <a:tr h="278620">
                <a:tc>
                  <a:txBody>
                    <a:bodyPr/>
                    <a:lstStyle/>
                    <a:p>
                      <a:pPr algn="l"/>
                      <a:r>
                        <a:rPr lang="en-US" sz="1100" dirty="0" err="1">
                          <a:solidFill>
                            <a:schemeClr val="tx1">
                              <a:lumMod val="50000"/>
                            </a:schemeClr>
                          </a:solidFill>
                          <a:latin typeface="Vidaloka" panose="020B0604020202020204" charset="0"/>
                        </a:rPr>
                        <a:t>Agency_name</a:t>
                      </a:r>
                      <a:endParaRPr lang="en-US" sz="11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err="1">
                          <a:solidFill>
                            <a:schemeClr val="tx1">
                              <a:lumMod val="50000"/>
                            </a:schemeClr>
                          </a:solidFill>
                          <a:latin typeface="Vidaloka" panose="020B0604020202020204" charset="0"/>
                        </a:rPr>
                        <a:t>Varchar</a:t>
                      </a:r>
                      <a:endParaRPr lang="en-US" sz="1100" dirty="0">
                        <a:solidFill>
                          <a:schemeClr val="tx1">
                            <a:lumMod val="50000"/>
                          </a:schemeClr>
                        </a:solidFill>
                        <a:latin typeface="Vidaloka" panose="020B0604020202020204" charset="0"/>
                      </a:endParaRPr>
                    </a:p>
                  </a:txBody>
                  <a:tcPr/>
                </a:tc>
                <a:tc>
                  <a:txBody>
                    <a:bodyPr/>
                    <a:lstStyle/>
                    <a:p>
                      <a:pPr algn="ctr"/>
                      <a:r>
                        <a:rPr lang="en-US" sz="1100" dirty="0">
                          <a:solidFill>
                            <a:schemeClr val="tx1">
                              <a:lumMod val="50000"/>
                            </a:schemeClr>
                          </a:solidFill>
                          <a:latin typeface="Vidaloka" panose="020B0604020202020204" charset="0"/>
                        </a:rPr>
                        <a:t>20</a:t>
                      </a:r>
                    </a:p>
                  </a:txBody>
                  <a:tcPr/>
                </a:tc>
                <a:tc>
                  <a:txBody>
                    <a:bodyPr/>
                    <a:lstStyle/>
                    <a:p>
                      <a:pPr algn="ctr"/>
                      <a:r>
                        <a:rPr lang="en-US" sz="1100" dirty="0">
                          <a:solidFill>
                            <a:schemeClr val="tx1">
                              <a:lumMod val="50000"/>
                            </a:schemeClr>
                          </a:solidFill>
                          <a:latin typeface="Vidaloka" panose="020B0604020202020204" charset="0"/>
                        </a:rPr>
                        <a:t>Not null </a:t>
                      </a:r>
                    </a:p>
                  </a:txBody>
                  <a:tcPr/>
                </a:tc>
                <a:tc>
                  <a:txBody>
                    <a:bodyPr/>
                    <a:lstStyle/>
                    <a:p>
                      <a:pPr algn="l"/>
                      <a:r>
                        <a:rPr lang="en-US" sz="1100" dirty="0">
                          <a:solidFill>
                            <a:schemeClr val="tx1">
                              <a:lumMod val="50000"/>
                            </a:schemeClr>
                          </a:solidFill>
                          <a:latin typeface="Vidaloka" panose="020B0604020202020204" charset="0"/>
                        </a:rPr>
                        <a:t>It will store the first</a:t>
                      </a:r>
                      <a:r>
                        <a:rPr lang="en-US" sz="1100" baseline="0" dirty="0">
                          <a:solidFill>
                            <a:schemeClr val="tx1">
                              <a:lumMod val="50000"/>
                            </a:schemeClr>
                          </a:solidFill>
                          <a:latin typeface="Vidaloka" panose="020B0604020202020204" charset="0"/>
                        </a:rPr>
                        <a:t> name of the agency</a:t>
                      </a:r>
                      <a:endParaRPr lang="en-US" sz="1100" dirty="0">
                        <a:solidFill>
                          <a:schemeClr val="tx1">
                            <a:lumMod val="50000"/>
                          </a:schemeClr>
                        </a:solidFill>
                        <a:latin typeface="Vidaloka" panose="020B0604020202020204" charset="0"/>
                      </a:endParaRPr>
                    </a:p>
                  </a:txBody>
                  <a:tcPr/>
                </a:tc>
                <a:extLst>
                  <a:ext uri="{0D108BD9-81ED-4DB2-BD59-A6C34878D82A}">
                    <a16:rowId xmlns:a16="http://schemas.microsoft.com/office/drawing/2014/main" val="10002"/>
                  </a:ext>
                </a:extLst>
              </a:tr>
              <a:tr h="292211">
                <a:tc>
                  <a:txBody>
                    <a:bodyPr/>
                    <a:lstStyle/>
                    <a:p>
                      <a:pPr algn="l"/>
                      <a:r>
                        <a:rPr lang="en-US" sz="1100" dirty="0" err="1">
                          <a:solidFill>
                            <a:schemeClr val="tx1">
                              <a:lumMod val="50000"/>
                            </a:schemeClr>
                          </a:solidFill>
                          <a:latin typeface="Vidaloka" panose="020B0604020202020204" charset="0"/>
                        </a:rPr>
                        <a:t>Agency_password</a:t>
                      </a:r>
                      <a:endParaRPr lang="en-US" sz="11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err="1">
                          <a:solidFill>
                            <a:schemeClr val="tx1">
                              <a:lumMod val="50000"/>
                            </a:schemeClr>
                          </a:solidFill>
                          <a:latin typeface="Vidaloka" panose="020B0604020202020204" charset="0"/>
                        </a:rPr>
                        <a:t>Varchar</a:t>
                      </a:r>
                      <a:endParaRPr lang="en-US" sz="1100" dirty="0">
                        <a:solidFill>
                          <a:schemeClr val="tx1">
                            <a:lumMod val="50000"/>
                          </a:schemeClr>
                        </a:solidFill>
                        <a:latin typeface="Vidaloka" panose="020B0604020202020204" charset="0"/>
                      </a:endParaRPr>
                    </a:p>
                  </a:txBody>
                  <a:tcPr/>
                </a:tc>
                <a:tc>
                  <a:txBody>
                    <a:bodyPr/>
                    <a:lstStyle/>
                    <a:p>
                      <a:pPr algn="ctr"/>
                      <a:r>
                        <a:rPr lang="en-US" sz="1100" dirty="0">
                          <a:solidFill>
                            <a:schemeClr val="tx1">
                              <a:lumMod val="50000"/>
                            </a:schemeClr>
                          </a:solidFill>
                          <a:latin typeface="Vidaloka" panose="020B0604020202020204" charset="0"/>
                        </a:rPr>
                        <a:t>15</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chemeClr val="tx1">
                              <a:lumMod val="50000"/>
                            </a:schemeClr>
                          </a:solidFill>
                          <a:latin typeface="Vidaloka" panose="020B0604020202020204" charset="0"/>
                        </a:rPr>
                        <a:t>Not null </a:t>
                      </a:r>
                    </a:p>
                  </a:txBody>
                  <a:tcPr/>
                </a:tc>
                <a:tc>
                  <a:txBody>
                    <a:bodyPr/>
                    <a:lstStyle/>
                    <a:p>
                      <a:pPr algn="l"/>
                      <a:r>
                        <a:rPr lang="en-US" sz="1100" dirty="0">
                          <a:solidFill>
                            <a:schemeClr val="tx1">
                              <a:lumMod val="50000"/>
                            </a:schemeClr>
                          </a:solidFill>
                          <a:latin typeface="Vidaloka" panose="020B0604020202020204" charset="0"/>
                        </a:rPr>
                        <a:t>It will store the password</a:t>
                      </a:r>
                      <a:r>
                        <a:rPr lang="en-US" sz="1100" baseline="0" dirty="0">
                          <a:solidFill>
                            <a:schemeClr val="tx1">
                              <a:lumMod val="50000"/>
                            </a:schemeClr>
                          </a:solidFill>
                          <a:latin typeface="Vidaloka" panose="020B0604020202020204" charset="0"/>
                        </a:rPr>
                        <a:t> of the agency</a:t>
                      </a:r>
                      <a:endParaRPr lang="en-US" sz="1100" dirty="0">
                        <a:solidFill>
                          <a:schemeClr val="tx1">
                            <a:lumMod val="50000"/>
                          </a:schemeClr>
                        </a:solidFill>
                        <a:latin typeface="Vidaloka" panose="020B0604020202020204" charset="0"/>
                      </a:endParaRPr>
                    </a:p>
                  </a:txBody>
                  <a:tcPr/>
                </a:tc>
                <a:extLst>
                  <a:ext uri="{0D108BD9-81ED-4DB2-BD59-A6C34878D82A}">
                    <a16:rowId xmlns:a16="http://schemas.microsoft.com/office/drawing/2014/main" val="10003"/>
                  </a:ext>
                </a:extLst>
              </a:tr>
              <a:tr h="292211">
                <a:tc>
                  <a:txBody>
                    <a:bodyPr/>
                    <a:lstStyle/>
                    <a:p>
                      <a:pPr algn="l"/>
                      <a:r>
                        <a:rPr lang="en-US" sz="1100" dirty="0" err="1">
                          <a:solidFill>
                            <a:schemeClr val="tx1">
                              <a:lumMod val="50000"/>
                            </a:schemeClr>
                          </a:solidFill>
                          <a:latin typeface="Vidaloka" panose="020B0604020202020204" charset="0"/>
                        </a:rPr>
                        <a:t>Guide_price</a:t>
                      </a:r>
                      <a:endParaRPr lang="en-US" sz="11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chemeClr val="tx1">
                              <a:lumMod val="50000"/>
                            </a:schemeClr>
                          </a:solidFill>
                          <a:latin typeface="Vidaloka" panose="020B0604020202020204" charset="0"/>
                        </a:rPr>
                        <a:t>Currency</a:t>
                      </a:r>
                    </a:p>
                  </a:txBody>
                  <a:tcPr/>
                </a:tc>
                <a:tc>
                  <a:txBody>
                    <a:bodyPr/>
                    <a:lstStyle/>
                    <a:p>
                      <a:pPr algn="ctr"/>
                      <a:r>
                        <a:rPr lang="en-US" sz="1100" dirty="0">
                          <a:solidFill>
                            <a:schemeClr val="tx1">
                              <a:lumMod val="50000"/>
                            </a:schemeClr>
                          </a:solidFill>
                          <a:latin typeface="Vidaloka" panose="020B0604020202020204" charset="0"/>
                        </a:rPr>
                        <a:t>-</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chemeClr val="tx1">
                              <a:lumMod val="50000"/>
                            </a:schemeClr>
                          </a:solidFill>
                          <a:latin typeface="Vidaloka" panose="020B0604020202020204" charset="0"/>
                        </a:rPr>
                        <a:t>Not Null</a:t>
                      </a:r>
                    </a:p>
                  </a:txBody>
                  <a:tcPr/>
                </a:tc>
                <a:tc>
                  <a:txBody>
                    <a:bodyPr/>
                    <a:lstStyle/>
                    <a:p>
                      <a:pPr algn="l"/>
                      <a:r>
                        <a:rPr lang="en-US" sz="1100" dirty="0">
                          <a:solidFill>
                            <a:schemeClr val="tx1">
                              <a:lumMod val="50000"/>
                            </a:schemeClr>
                          </a:solidFill>
                          <a:latin typeface="Vidaloka" panose="020B0604020202020204" charset="0"/>
                        </a:rPr>
                        <a:t>It will store the price of the guide</a:t>
                      </a:r>
                    </a:p>
                  </a:txBody>
                  <a:tcPr/>
                </a:tc>
                <a:extLst>
                  <a:ext uri="{0D108BD9-81ED-4DB2-BD59-A6C34878D82A}">
                    <a16:rowId xmlns:a16="http://schemas.microsoft.com/office/drawing/2014/main" val="941013213"/>
                  </a:ext>
                </a:extLst>
              </a:tr>
              <a:tr h="244642">
                <a:tc>
                  <a:txBody>
                    <a:bodyPr/>
                    <a:lstStyle/>
                    <a:p>
                      <a:pPr algn="l"/>
                      <a:r>
                        <a:rPr lang="en-US" sz="1100" dirty="0" err="1">
                          <a:solidFill>
                            <a:schemeClr val="tx1">
                              <a:lumMod val="50000"/>
                            </a:schemeClr>
                          </a:solidFill>
                          <a:latin typeface="Vidaloka" panose="020B0604020202020204" charset="0"/>
                        </a:rPr>
                        <a:t>Agency_email</a:t>
                      </a:r>
                      <a:endParaRPr lang="en-US" sz="11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err="1">
                          <a:solidFill>
                            <a:schemeClr val="tx1">
                              <a:lumMod val="50000"/>
                            </a:schemeClr>
                          </a:solidFill>
                          <a:latin typeface="Vidaloka" panose="020B0604020202020204" charset="0"/>
                        </a:rPr>
                        <a:t>Varchar</a:t>
                      </a:r>
                      <a:endParaRPr lang="en-US" sz="1100" dirty="0">
                        <a:solidFill>
                          <a:schemeClr val="tx1">
                            <a:lumMod val="50000"/>
                          </a:schemeClr>
                        </a:solidFill>
                        <a:latin typeface="Vidaloka" panose="020B0604020202020204" charset="0"/>
                      </a:endParaRPr>
                    </a:p>
                  </a:txBody>
                  <a:tcPr/>
                </a:tc>
                <a:tc>
                  <a:txBody>
                    <a:bodyPr/>
                    <a:lstStyle/>
                    <a:p>
                      <a:pPr algn="ctr"/>
                      <a:r>
                        <a:rPr lang="en-US" sz="1100" dirty="0">
                          <a:solidFill>
                            <a:schemeClr val="tx1">
                              <a:lumMod val="50000"/>
                            </a:schemeClr>
                          </a:solidFill>
                          <a:latin typeface="Vidaloka" panose="020B0604020202020204" charset="0"/>
                        </a:rPr>
                        <a:t>30</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err="1">
                          <a:solidFill>
                            <a:schemeClr val="tx1">
                              <a:lumMod val="50000"/>
                            </a:schemeClr>
                          </a:solidFill>
                          <a:latin typeface="Vidaloka" panose="020B0604020202020204" charset="0"/>
                        </a:rPr>
                        <a:t>Unique,Not</a:t>
                      </a:r>
                      <a:r>
                        <a:rPr lang="en-US" sz="1100" dirty="0">
                          <a:solidFill>
                            <a:schemeClr val="tx1">
                              <a:lumMod val="50000"/>
                            </a:schemeClr>
                          </a:solidFill>
                          <a:latin typeface="Vidaloka" panose="020B0604020202020204" charset="0"/>
                        </a:rPr>
                        <a:t> null </a:t>
                      </a:r>
                    </a:p>
                  </a:txBody>
                  <a:tcPr/>
                </a:tc>
                <a:tc>
                  <a:txBody>
                    <a:bodyPr/>
                    <a:lstStyle/>
                    <a:p>
                      <a:pPr algn="l"/>
                      <a:r>
                        <a:rPr lang="en-US" sz="1100" dirty="0">
                          <a:solidFill>
                            <a:schemeClr val="tx1">
                              <a:lumMod val="50000"/>
                            </a:schemeClr>
                          </a:solidFill>
                          <a:latin typeface="Vidaloka" panose="020B0604020202020204" charset="0"/>
                        </a:rPr>
                        <a:t>It will store the email of the agency</a:t>
                      </a:r>
                    </a:p>
                  </a:txBody>
                  <a:tcPr/>
                </a:tc>
                <a:extLst>
                  <a:ext uri="{0D108BD9-81ED-4DB2-BD59-A6C34878D82A}">
                    <a16:rowId xmlns:a16="http://schemas.microsoft.com/office/drawing/2014/main" val="10004"/>
                  </a:ext>
                </a:extLst>
              </a:tr>
              <a:tr h="278620">
                <a:tc>
                  <a:txBody>
                    <a:bodyPr/>
                    <a:lstStyle/>
                    <a:p>
                      <a:pPr algn="l"/>
                      <a:r>
                        <a:rPr lang="en-US" sz="1100" dirty="0" err="1">
                          <a:solidFill>
                            <a:schemeClr val="tx1">
                              <a:lumMod val="50000"/>
                            </a:schemeClr>
                          </a:solidFill>
                          <a:latin typeface="Vidaloka" panose="020B0604020202020204" charset="0"/>
                        </a:rPr>
                        <a:t>Agency_contact</a:t>
                      </a:r>
                      <a:endParaRPr lang="en-US" sz="1100" dirty="0">
                        <a:solidFill>
                          <a:schemeClr val="tx1">
                            <a:lumMod val="50000"/>
                          </a:schemeClr>
                        </a:solidFill>
                        <a:latin typeface="Vidaloka" panose="020B0604020202020204" charset="0"/>
                      </a:endParaRPr>
                    </a:p>
                  </a:txBody>
                  <a:tcPr/>
                </a:tc>
                <a:tc>
                  <a:txBody>
                    <a:bodyPr/>
                    <a:lstStyle/>
                    <a:p>
                      <a:pPr algn="ctr"/>
                      <a:r>
                        <a:rPr lang="en-US" sz="1100" dirty="0">
                          <a:solidFill>
                            <a:schemeClr val="tx1">
                              <a:lumMod val="50000"/>
                            </a:schemeClr>
                          </a:solidFill>
                          <a:latin typeface="Vidaloka" panose="020B0604020202020204" charset="0"/>
                        </a:rPr>
                        <a:t>Number </a:t>
                      </a:r>
                    </a:p>
                  </a:txBody>
                  <a:tcPr/>
                </a:tc>
                <a:tc>
                  <a:txBody>
                    <a:bodyPr/>
                    <a:lstStyle/>
                    <a:p>
                      <a:pPr algn="ctr"/>
                      <a:r>
                        <a:rPr lang="en-US" sz="1100" dirty="0">
                          <a:solidFill>
                            <a:schemeClr val="tx1">
                              <a:lumMod val="50000"/>
                            </a:schemeClr>
                          </a:solidFill>
                          <a:latin typeface="Vidaloka" panose="020B0604020202020204" charset="0"/>
                        </a:rPr>
                        <a:t>12</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chemeClr val="tx1">
                              <a:lumMod val="50000"/>
                            </a:schemeClr>
                          </a:solidFill>
                          <a:latin typeface="Vidaloka" panose="020B0604020202020204" charset="0"/>
                        </a:rPr>
                        <a:t>Not null </a:t>
                      </a:r>
                    </a:p>
                  </a:txBody>
                  <a:tcPr/>
                </a:tc>
                <a:tc>
                  <a:txBody>
                    <a:bodyPr/>
                    <a:lstStyle/>
                    <a:p>
                      <a:pPr algn="l"/>
                      <a:r>
                        <a:rPr lang="en-US" sz="1100" dirty="0">
                          <a:solidFill>
                            <a:schemeClr val="tx1">
                              <a:lumMod val="50000"/>
                            </a:schemeClr>
                          </a:solidFill>
                          <a:latin typeface="Vidaloka" panose="020B0604020202020204" charset="0"/>
                        </a:rPr>
                        <a:t>It will store the contact details of agency</a:t>
                      </a:r>
                    </a:p>
                  </a:txBody>
                  <a:tcPr/>
                </a:tc>
                <a:extLst>
                  <a:ext uri="{0D108BD9-81ED-4DB2-BD59-A6C34878D82A}">
                    <a16:rowId xmlns:a16="http://schemas.microsoft.com/office/drawing/2014/main" val="10005"/>
                  </a:ext>
                </a:extLst>
              </a:tr>
              <a:tr h="251438">
                <a:tc>
                  <a:txBody>
                    <a:bodyPr/>
                    <a:lstStyle/>
                    <a:p>
                      <a:pPr algn="l"/>
                      <a:r>
                        <a:rPr lang="en-US" sz="1100" dirty="0" err="1">
                          <a:solidFill>
                            <a:schemeClr val="tx1">
                              <a:lumMod val="50000"/>
                            </a:schemeClr>
                          </a:solidFill>
                          <a:latin typeface="Vidaloka" panose="020B0604020202020204" charset="0"/>
                        </a:rPr>
                        <a:t>Agency_address</a:t>
                      </a:r>
                      <a:endParaRPr lang="en-US" sz="11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err="1">
                          <a:solidFill>
                            <a:schemeClr val="tx1">
                              <a:lumMod val="50000"/>
                            </a:schemeClr>
                          </a:solidFill>
                          <a:latin typeface="Vidaloka" panose="020B0604020202020204" charset="0"/>
                        </a:rPr>
                        <a:t>Varchar</a:t>
                      </a:r>
                      <a:endParaRPr lang="en-US" sz="1100" dirty="0">
                        <a:solidFill>
                          <a:schemeClr val="tx1">
                            <a:lumMod val="50000"/>
                          </a:schemeClr>
                        </a:solidFill>
                        <a:latin typeface="Vidaloka" panose="020B0604020202020204" charset="0"/>
                      </a:endParaRPr>
                    </a:p>
                  </a:txBody>
                  <a:tcPr/>
                </a:tc>
                <a:tc>
                  <a:txBody>
                    <a:bodyPr/>
                    <a:lstStyle/>
                    <a:p>
                      <a:pPr algn="ctr"/>
                      <a:r>
                        <a:rPr lang="en-US" sz="1100" dirty="0">
                          <a:solidFill>
                            <a:schemeClr val="tx1">
                              <a:lumMod val="50000"/>
                            </a:schemeClr>
                          </a:solidFill>
                          <a:latin typeface="Vidaloka" panose="020B0604020202020204" charset="0"/>
                        </a:rPr>
                        <a:t>50</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chemeClr val="tx1">
                              <a:lumMod val="50000"/>
                            </a:schemeClr>
                          </a:solidFill>
                          <a:latin typeface="Vidaloka" panose="020B0604020202020204" charset="0"/>
                        </a:rPr>
                        <a:t>Not null </a:t>
                      </a:r>
                    </a:p>
                  </a:txBody>
                  <a:tcPr/>
                </a:tc>
                <a:tc>
                  <a:txBody>
                    <a:bodyPr/>
                    <a:lstStyle/>
                    <a:p>
                      <a:pPr algn="l"/>
                      <a:r>
                        <a:rPr lang="en-US" sz="1100" dirty="0">
                          <a:solidFill>
                            <a:schemeClr val="tx1">
                              <a:lumMod val="50000"/>
                            </a:schemeClr>
                          </a:solidFill>
                          <a:latin typeface="Vidaloka" panose="020B0604020202020204" charset="0"/>
                        </a:rPr>
                        <a:t>It will store the address of</a:t>
                      </a:r>
                      <a:r>
                        <a:rPr lang="en-US" sz="1100" baseline="0" dirty="0">
                          <a:solidFill>
                            <a:schemeClr val="tx1">
                              <a:lumMod val="50000"/>
                            </a:schemeClr>
                          </a:solidFill>
                          <a:latin typeface="Vidaloka" panose="020B0604020202020204" charset="0"/>
                        </a:rPr>
                        <a:t> the agency</a:t>
                      </a:r>
                      <a:endParaRPr lang="en-US" sz="1100" dirty="0">
                        <a:solidFill>
                          <a:schemeClr val="tx1">
                            <a:lumMod val="50000"/>
                          </a:schemeClr>
                        </a:solidFill>
                        <a:latin typeface="Vidaloka" panose="020B0604020202020204" charset="0"/>
                      </a:endParaRPr>
                    </a:p>
                  </a:txBody>
                  <a:tcPr/>
                </a:tc>
                <a:extLst>
                  <a:ext uri="{0D108BD9-81ED-4DB2-BD59-A6C34878D82A}">
                    <a16:rowId xmlns:a16="http://schemas.microsoft.com/office/drawing/2014/main" val="10006"/>
                  </a:ext>
                </a:extLst>
              </a:tr>
              <a:tr h="251438">
                <a:tc>
                  <a:txBody>
                    <a:bodyPr/>
                    <a:lstStyle/>
                    <a:p>
                      <a:pPr algn="l"/>
                      <a:r>
                        <a:rPr lang="en-US" sz="1000" dirty="0">
                          <a:solidFill>
                            <a:schemeClr val="tx1">
                              <a:lumMod val="50000"/>
                            </a:schemeClr>
                          </a:solidFill>
                          <a:latin typeface="Vidaloka" panose="020B0604020202020204" charset="0"/>
                        </a:rPr>
                        <a:t>Guides</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Number</a:t>
                      </a:r>
                    </a:p>
                  </a:txBody>
                  <a:tcPr/>
                </a:tc>
                <a:tc>
                  <a:txBody>
                    <a:bodyPr/>
                    <a:lstStyle/>
                    <a:p>
                      <a:pPr algn="ctr"/>
                      <a:r>
                        <a:rPr lang="en-US" sz="1000" dirty="0">
                          <a:solidFill>
                            <a:schemeClr val="tx1">
                              <a:lumMod val="50000"/>
                            </a:schemeClr>
                          </a:solidFill>
                          <a:latin typeface="Vidaloka" panose="020B0604020202020204" charset="0"/>
                        </a:rPr>
                        <a:t>3</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Not Null</a:t>
                      </a:r>
                    </a:p>
                  </a:txBody>
                  <a:tcPr/>
                </a:tc>
                <a:tc>
                  <a:txBody>
                    <a:bodyPr/>
                    <a:lstStyle/>
                    <a:p>
                      <a:pPr algn="l"/>
                      <a:r>
                        <a:rPr lang="en-US" sz="1000" dirty="0">
                          <a:solidFill>
                            <a:schemeClr val="tx1">
                              <a:lumMod val="50000"/>
                            </a:schemeClr>
                          </a:solidFill>
                          <a:latin typeface="Vidaloka" panose="020B0604020202020204" charset="0"/>
                        </a:rPr>
                        <a:t>It stores the number of guides</a:t>
                      </a:r>
                    </a:p>
                  </a:txBody>
                  <a:tcPr/>
                </a:tc>
                <a:extLst>
                  <a:ext uri="{0D108BD9-81ED-4DB2-BD59-A6C34878D82A}">
                    <a16:rowId xmlns:a16="http://schemas.microsoft.com/office/drawing/2014/main" val="3061426906"/>
                  </a:ext>
                </a:extLst>
              </a:tr>
              <a:tr h="251438">
                <a:tc>
                  <a:txBody>
                    <a:bodyPr/>
                    <a:lstStyle/>
                    <a:p>
                      <a:pPr algn="l"/>
                      <a:r>
                        <a:rPr lang="en-US" sz="1000" dirty="0" err="1">
                          <a:solidFill>
                            <a:schemeClr val="tx1">
                              <a:lumMod val="50000"/>
                            </a:schemeClr>
                          </a:solidFill>
                          <a:latin typeface="Vidaloka" panose="020B0604020202020204" charset="0"/>
                        </a:rPr>
                        <a:t>Guide_Avail</a:t>
                      </a:r>
                      <a:endParaRPr lang="en-US" sz="1000" dirty="0">
                        <a:solidFill>
                          <a:schemeClr val="tx1">
                            <a:lumMod val="50000"/>
                          </a:schemeClr>
                        </a:solidFill>
                        <a:latin typeface="Vidaloka" panose="020B0604020202020204"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Yes/No</a:t>
                      </a:r>
                    </a:p>
                  </a:txBody>
                  <a:tcPr/>
                </a:tc>
                <a:tc>
                  <a:txBody>
                    <a:bodyPr/>
                    <a:lstStyle/>
                    <a:p>
                      <a:pPr algn="ctr"/>
                      <a:r>
                        <a:rPr lang="en-US" sz="1000" dirty="0">
                          <a:solidFill>
                            <a:schemeClr val="tx1">
                              <a:lumMod val="50000"/>
                            </a:schemeClr>
                          </a:solidFill>
                          <a:latin typeface="Vidaloka" panose="020B0604020202020204" charset="0"/>
                        </a:rPr>
                        <a:t>-</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tx1">
                              <a:lumMod val="50000"/>
                            </a:schemeClr>
                          </a:solidFill>
                          <a:latin typeface="Vidaloka" panose="020B0604020202020204" charset="0"/>
                        </a:rPr>
                        <a:t>Default</a:t>
                      </a:r>
                    </a:p>
                  </a:txBody>
                  <a:tcPr/>
                </a:tc>
                <a:tc>
                  <a:txBody>
                    <a:bodyPr/>
                    <a:lstStyle/>
                    <a:p>
                      <a:pPr algn="l"/>
                      <a:r>
                        <a:rPr lang="en-US" sz="1000" dirty="0">
                          <a:solidFill>
                            <a:schemeClr val="tx1">
                              <a:lumMod val="50000"/>
                            </a:schemeClr>
                          </a:solidFill>
                          <a:latin typeface="Vidaloka" panose="020B0604020202020204" charset="0"/>
                        </a:rPr>
                        <a:t>It shows the room availability status</a:t>
                      </a:r>
                    </a:p>
                  </a:txBody>
                  <a:tcPr/>
                </a:tc>
                <a:extLst>
                  <a:ext uri="{0D108BD9-81ED-4DB2-BD59-A6C34878D82A}">
                    <a16:rowId xmlns:a16="http://schemas.microsoft.com/office/drawing/2014/main" val="3112208902"/>
                  </a:ext>
                </a:extLst>
              </a:tr>
              <a:tr h="244642">
                <a:tc>
                  <a:txBody>
                    <a:bodyPr/>
                    <a:lstStyle/>
                    <a:p>
                      <a:pPr algn="l"/>
                      <a:r>
                        <a:rPr lang="en-US" sz="1100" dirty="0">
                          <a:solidFill>
                            <a:schemeClr val="tx1">
                              <a:lumMod val="50000"/>
                            </a:schemeClr>
                          </a:solidFill>
                          <a:latin typeface="Vidaloka" panose="020B0604020202020204" charset="0"/>
                        </a:rPr>
                        <a:t>State</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err="1">
                          <a:solidFill>
                            <a:schemeClr val="tx1">
                              <a:lumMod val="50000"/>
                            </a:schemeClr>
                          </a:solidFill>
                          <a:latin typeface="Vidaloka" panose="020B0604020202020204" charset="0"/>
                        </a:rPr>
                        <a:t>Varchar</a:t>
                      </a:r>
                      <a:endParaRPr lang="en-US" sz="1100" dirty="0">
                        <a:solidFill>
                          <a:schemeClr val="tx1">
                            <a:lumMod val="50000"/>
                          </a:schemeClr>
                        </a:solidFill>
                        <a:latin typeface="Vidaloka" panose="020B0604020202020204" charset="0"/>
                      </a:endParaRPr>
                    </a:p>
                  </a:txBody>
                  <a:tcPr/>
                </a:tc>
                <a:tc>
                  <a:txBody>
                    <a:bodyPr/>
                    <a:lstStyle/>
                    <a:p>
                      <a:pPr algn="ctr"/>
                      <a:r>
                        <a:rPr lang="en-US" sz="1100" dirty="0">
                          <a:solidFill>
                            <a:schemeClr val="tx1">
                              <a:lumMod val="50000"/>
                            </a:schemeClr>
                          </a:solidFill>
                          <a:latin typeface="Vidaloka" panose="020B0604020202020204" charset="0"/>
                        </a:rPr>
                        <a:t>10</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chemeClr val="tx1">
                              <a:lumMod val="50000"/>
                            </a:schemeClr>
                          </a:solidFill>
                          <a:latin typeface="Vidaloka" panose="020B0604020202020204" charset="0"/>
                        </a:rPr>
                        <a:t>Not null </a:t>
                      </a:r>
                    </a:p>
                  </a:txBody>
                  <a:tcPr/>
                </a:tc>
                <a:tc>
                  <a:txBody>
                    <a:bodyPr/>
                    <a:lstStyle/>
                    <a:p>
                      <a:pPr algn="l"/>
                      <a:r>
                        <a:rPr lang="en-US" sz="1100" dirty="0">
                          <a:solidFill>
                            <a:schemeClr val="tx1">
                              <a:lumMod val="50000"/>
                            </a:schemeClr>
                          </a:solidFill>
                          <a:latin typeface="Vidaloka" panose="020B0604020202020204" charset="0"/>
                        </a:rPr>
                        <a:t>It will store the state name</a:t>
                      </a:r>
                    </a:p>
                  </a:txBody>
                  <a:tcPr/>
                </a:tc>
                <a:extLst>
                  <a:ext uri="{0D108BD9-81ED-4DB2-BD59-A6C34878D82A}">
                    <a16:rowId xmlns:a16="http://schemas.microsoft.com/office/drawing/2014/main" val="10007"/>
                  </a:ext>
                </a:extLst>
              </a:tr>
              <a:tr h="264727">
                <a:tc>
                  <a:txBody>
                    <a:bodyPr/>
                    <a:lstStyle/>
                    <a:p>
                      <a:pPr algn="l"/>
                      <a:r>
                        <a:rPr lang="en-US" sz="1100" dirty="0">
                          <a:solidFill>
                            <a:schemeClr val="tx1">
                              <a:lumMod val="50000"/>
                            </a:schemeClr>
                          </a:solidFill>
                          <a:latin typeface="Vidaloka" panose="020B0604020202020204" charset="0"/>
                        </a:rPr>
                        <a:t>City </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err="1">
                          <a:solidFill>
                            <a:schemeClr val="tx1">
                              <a:lumMod val="50000"/>
                            </a:schemeClr>
                          </a:solidFill>
                          <a:latin typeface="Vidaloka" panose="020B0604020202020204" charset="0"/>
                        </a:rPr>
                        <a:t>Varchar</a:t>
                      </a:r>
                      <a:endParaRPr lang="en-US" sz="1100" dirty="0">
                        <a:solidFill>
                          <a:schemeClr val="tx1">
                            <a:lumMod val="50000"/>
                          </a:schemeClr>
                        </a:solidFill>
                        <a:latin typeface="Vidaloka" panose="020B0604020202020204" charset="0"/>
                      </a:endParaRPr>
                    </a:p>
                  </a:txBody>
                  <a:tcPr/>
                </a:tc>
                <a:tc>
                  <a:txBody>
                    <a:bodyPr/>
                    <a:lstStyle/>
                    <a:p>
                      <a:pPr algn="ctr"/>
                      <a:r>
                        <a:rPr lang="en-US" sz="1100" dirty="0">
                          <a:solidFill>
                            <a:schemeClr val="tx1">
                              <a:lumMod val="50000"/>
                            </a:schemeClr>
                          </a:solidFill>
                          <a:latin typeface="Vidaloka" panose="020B0604020202020204" charset="0"/>
                        </a:rPr>
                        <a:t>10</a:t>
                      </a: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chemeClr val="tx1">
                              <a:lumMod val="50000"/>
                            </a:schemeClr>
                          </a:solidFill>
                          <a:latin typeface="Vidaloka" panose="020B0604020202020204" charset="0"/>
                        </a:rPr>
                        <a:t>Not null </a:t>
                      </a:r>
                    </a:p>
                  </a:txBody>
                  <a:tcPr/>
                </a:tc>
                <a:tc>
                  <a:txBody>
                    <a:bodyPr/>
                    <a:lstStyle/>
                    <a:p>
                      <a:pPr algn="l"/>
                      <a:r>
                        <a:rPr lang="en-US" sz="1100" dirty="0">
                          <a:solidFill>
                            <a:schemeClr val="tx1">
                              <a:lumMod val="50000"/>
                            </a:schemeClr>
                          </a:solidFill>
                          <a:latin typeface="Vidaloka" panose="020B0604020202020204" charset="0"/>
                        </a:rPr>
                        <a:t>It will store the city name</a:t>
                      </a:r>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745941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Table name : </a:t>
            </a:r>
            <a:r>
              <a:rPr lang="en-US" dirty="0" err="1"/>
              <a:t>Booking_Mst_Table</a:t>
            </a:r>
            <a:br>
              <a:rPr lang="en-US" dirty="0"/>
            </a:br>
            <a:r>
              <a:rPr lang="en-US" dirty="0"/>
              <a:t>Table Description : contains all the details about booking</a:t>
            </a:r>
          </a:p>
        </p:txBody>
      </p:sp>
      <p:sp>
        <p:nvSpPr>
          <p:cNvPr id="4" name="Slide Number Placeholder 3"/>
          <p:cNvSpPr>
            <a:spLocks noGrp="1"/>
          </p:cNvSpPr>
          <p:nvPr>
            <p:ph type="sldNum" idx="12"/>
          </p:nvPr>
        </p:nvSpPr>
        <p:spPr/>
        <p:txBody>
          <a:bodyPr/>
          <a:lstStyle/>
          <a:p>
            <a:fld id="{00000000-1234-1234-1234-123412341234}" type="slidenum">
              <a:rPr lang="en" smtClean="0"/>
              <a:pPr/>
              <a:t>51</a:t>
            </a:fld>
            <a:endParaRPr lang="en"/>
          </a:p>
        </p:txBody>
      </p:sp>
      <p:graphicFrame>
        <p:nvGraphicFramePr>
          <p:cNvPr id="5" name="Table 4"/>
          <p:cNvGraphicFramePr>
            <a:graphicFrameLocks noGrp="1"/>
          </p:cNvGraphicFramePr>
          <p:nvPr>
            <p:extLst>
              <p:ext uri="{D42A27DB-BD31-4B8C-83A1-F6EECF244321}">
                <p14:modId xmlns:p14="http://schemas.microsoft.com/office/powerpoint/2010/main" val="1229065446"/>
              </p:ext>
            </p:extLst>
          </p:nvPr>
        </p:nvGraphicFramePr>
        <p:xfrm>
          <a:off x="753414" y="1435257"/>
          <a:ext cx="7637171" cy="2898204"/>
        </p:xfrm>
        <a:graphic>
          <a:graphicData uri="http://schemas.openxmlformats.org/drawingml/2006/table">
            <a:tbl>
              <a:tblPr firstRow="1" bandRow="1">
                <a:tableStyleId>{284E427A-3D55-4303-BF80-6455036E1DE7}</a:tableStyleId>
              </a:tblPr>
              <a:tblGrid>
                <a:gridCol w="1216876">
                  <a:extLst>
                    <a:ext uri="{9D8B030D-6E8A-4147-A177-3AD203B41FA5}">
                      <a16:colId xmlns:a16="http://schemas.microsoft.com/office/drawing/2014/main" val="20000"/>
                    </a:ext>
                  </a:extLst>
                </a:gridCol>
                <a:gridCol w="1083782">
                  <a:extLst>
                    <a:ext uri="{9D8B030D-6E8A-4147-A177-3AD203B41FA5}">
                      <a16:colId xmlns:a16="http://schemas.microsoft.com/office/drawing/2014/main" val="20001"/>
                    </a:ext>
                  </a:extLst>
                </a:gridCol>
                <a:gridCol w="1015651">
                  <a:extLst>
                    <a:ext uri="{9D8B030D-6E8A-4147-A177-3AD203B41FA5}">
                      <a16:colId xmlns:a16="http://schemas.microsoft.com/office/drawing/2014/main" val="20002"/>
                    </a:ext>
                  </a:extLst>
                </a:gridCol>
                <a:gridCol w="1249251">
                  <a:extLst>
                    <a:ext uri="{9D8B030D-6E8A-4147-A177-3AD203B41FA5}">
                      <a16:colId xmlns:a16="http://schemas.microsoft.com/office/drawing/2014/main" val="20003"/>
                    </a:ext>
                  </a:extLst>
                </a:gridCol>
                <a:gridCol w="3071611">
                  <a:extLst>
                    <a:ext uri="{9D8B030D-6E8A-4147-A177-3AD203B41FA5}">
                      <a16:colId xmlns:a16="http://schemas.microsoft.com/office/drawing/2014/main" val="20004"/>
                    </a:ext>
                  </a:extLst>
                </a:gridCol>
              </a:tblGrid>
              <a:tr h="522172">
                <a:tc>
                  <a:txBody>
                    <a:bodyPr/>
                    <a:lstStyle/>
                    <a:p>
                      <a:r>
                        <a:rPr lang="en-US" sz="1200" dirty="0"/>
                        <a:t>Field Name</a:t>
                      </a:r>
                    </a:p>
                  </a:txBody>
                  <a:tcPr/>
                </a:tc>
                <a:tc>
                  <a:txBody>
                    <a:bodyPr/>
                    <a:lstStyle/>
                    <a:p>
                      <a:r>
                        <a:rPr lang="en-US" sz="1200" b="1" dirty="0"/>
                        <a:t>Data</a:t>
                      </a:r>
                      <a:r>
                        <a:rPr lang="en-US" sz="1200" b="1" baseline="0" dirty="0"/>
                        <a:t> Type</a:t>
                      </a:r>
                      <a:endParaRPr lang="en-US" sz="1200" b="1" dirty="0"/>
                    </a:p>
                  </a:txBody>
                  <a:tcPr/>
                </a:tc>
                <a:tc>
                  <a:txBody>
                    <a:bodyPr/>
                    <a:lstStyle/>
                    <a:p>
                      <a:r>
                        <a:rPr lang="en-US" sz="1200" dirty="0"/>
                        <a:t>Field size</a:t>
                      </a:r>
                    </a:p>
                  </a:txBody>
                  <a:tcPr/>
                </a:tc>
                <a:tc>
                  <a:txBody>
                    <a:bodyPr/>
                    <a:lstStyle/>
                    <a:p>
                      <a:r>
                        <a:rPr lang="en-US" sz="1200" dirty="0"/>
                        <a:t>Constraints</a:t>
                      </a:r>
                    </a:p>
                  </a:txBody>
                  <a:tcPr/>
                </a:tc>
                <a:tc>
                  <a:txBody>
                    <a:bodyPr/>
                    <a:lstStyle/>
                    <a:p>
                      <a:r>
                        <a:rPr lang="en-US" sz="1200" dirty="0"/>
                        <a:t>Description </a:t>
                      </a:r>
                    </a:p>
                  </a:txBody>
                  <a:tcPr/>
                </a:tc>
                <a:extLst>
                  <a:ext uri="{0D108BD9-81ED-4DB2-BD59-A6C34878D82A}">
                    <a16:rowId xmlns:a16="http://schemas.microsoft.com/office/drawing/2014/main" val="10000"/>
                  </a:ext>
                </a:extLst>
              </a:tr>
              <a:tr h="298754">
                <a:tc>
                  <a:txBody>
                    <a:bodyPr/>
                    <a:lstStyle/>
                    <a:p>
                      <a:pPr>
                        <a:lnSpc>
                          <a:spcPct val="107000"/>
                        </a:lnSpc>
                        <a:spcAft>
                          <a:spcPts val="0"/>
                        </a:spcAft>
                      </a:pPr>
                      <a:r>
                        <a:rPr lang="en-US" sz="1100" dirty="0" err="1">
                          <a:effectLst/>
                          <a:latin typeface="Calibri" panose="020F0502020204030204" pitchFamily="34" charset="0"/>
                          <a:ea typeface="Calibri" panose="020F0502020204030204" pitchFamily="34" charset="0"/>
                          <a:cs typeface="Times New Roman" panose="02020603050405020304" pitchFamily="18" charset="0"/>
                        </a:rPr>
                        <a:t>Book_id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varchar</a:t>
                      </a:r>
                    </a:p>
                  </a:txBody>
                  <a:tcPr marL="68580" marR="68580" marT="0" marB="0"/>
                </a:tc>
                <a:tc>
                  <a:txBody>
                    <a:bodyPr/>
                    <a:lstStyle/>
                    <a:p>
                      <a:pPr>
                        <a:lnSpc>
                          <a:spcPct val="107000"/>
                        </a:lnSpc>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5</a:t>
                      </a:r>
                    </a:p>
                  </a:txBody>
                  <a:tcPr marL="68580" marR="68580" marT="0" marB="0"/>
                </a:tc>
                <a:tc>
                  <a:txBody>
                    <a:bodyPr/>
                    <a:lstStyle/>
                    <a:p>
                      <a:pPr>
                        <a:lnSpc>
                          <a:spcPct val="107000"/>
                        </a:lnSpc>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Primary</a:t>
                      </a:r>
                    </a:p>
                  </a:txBody>
                  <a:tcPr marL="68580" marR="68580" marT="0" marB="0"/>
                </a:tc>
                <a:tc>
                  <a:txBody>
                    <a:bodyPr/>
                    <a:lstStyle/>
                    <a:p>
                      <a:r>
                        <a:rPr lang="en-US" sz="1100" baseline="0" dirty="0"/>
                        <a:t>It will store the booking id </a:t>
                      </a:r>
                      <a:endParaRPr lang="en-US" sz="1100" dirty="0"/>
                    </a:p>
                  </a:txBody>
                  <a:tcPr/>
                </a:tc>
                <a:extLst>
                  <a:ext uri="{0D108BD9-81ED-4DB2-BD59-A6C34878D82A}">
                    <a16:rowId xmlns:a16="http://schemas.microsoft.com/office/drawing/2014/main" val="10001"/>
                  </a:ext>
                </a:extLst>
              </a:tr>
              <a:tr h="295775">
                <a:tc>
                  <a:txBody>
                    <a:bodyPr/>
                    <a:lstStyle/>
                    <a:p>
                      <a:pPr>
                        <a:lnSpc>
                          <a:spcPct val="107000"/>
                        </a:lnSpc>
                        <a:spcAft>
                          <a:spcPts val="0"/>
                        </a:spcAft>
                      </a:pPr>
                      <a:r>
                        <a:rPr lang="en-US" sz="1100" dirty="0" err="1">
                          <a:effectLst/>
                          <a:latin typeface="Calibri" panose="020F0502020204030204" pitchFamily="34" charset="0"/>
                          <a:ea typeface="Calibri" panose="020F0502020204030204" pitchFamily="34" charset="0"/>
                          <a:cs typeface="Times New Roman" panose="02020603050405020304" pitchFamily="18" charset="0"/>
                        </a:rPr>
                        <a:t>Trav_id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varchar</a:t>
                      </a:r>
                    </a:p>
                  </a:txBody>
                  <a:tcPr marL="68580" marR="68580" marT="0" marB="0"/>
                </a:tc>
                <a:tc>
                  <a:txBody>
                    <a:bodyPr/>
                    <a:lstStyle/>
                    <a:p>
                      <a:pPr>
                        <a:lnSpc>
                          <a:spcPct val="107000"/>
                        </a:lnSpc>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5</a:t>
                      </a:r>
                    </a:p>
                  </a:txBody>
                  <a:tcPr marL="68580" marR="68580" marT="0" marB="0"/>
                </a:tc>
                <a:tc>
                  <a:txBody>
                    <a:bodyPr/>
                    <a:lstStyle/>
                    <a:p>
                      <a:pPr>
                        <a:lnSpc>
                          <a:spcPct val="107000"/>
                        </a:lnSpc>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Not null </a:t>
                      </a:r>
                    </a:p>
                  </a:txBody>
                  <a:tcPr marL="68580" marR="68580" marT="0" marB="0"/>
                </a:tc>
                <a:tc>
                  <a:txBody>
                    <a:bodyPr/>
                    <a:lstStyle/>
                    <a:p>
                      <a:r>
                        <a:rPr lang="en-US" sz="1100" dirty="0"/>
                        <a:t>It will store the id of the</a:t>
                      </a:r>
                      <a:r>
                        <a:rPr lang="en-US" sz="1100" baseline="0" dirty="0"/>
                        <a:t> traveler   </a:t>
                      </a:r>
                      <a:endParaRPr lang="en-US" sz="1100" dirty="0"/>
                    </a:p>
                  </a:txBody>
                  <a:tcPr/>
                </a:tc>
                <a:extLst>
                  <a:ext uri="{0D108BD9-81ED-4DB2-BD59-A6C34878D82A}">
                    <a16:rowId xmlns:a16="http://schemas.microsoft.com/office/drawing/2014/main" val="10002"/>
                  </a:ext>
                </a:extLst>
              </a:tr>
              <a:tr h="290633">
                <a:tc>
                  <a:txBody>
                    <a:bodyPr/>
                    <a:lstStyle/>
                    <a:p>
                      <a:pPr>
                        <a:lnSpc>
                          <a:spcPct val="107000"/>
                        </a:lnSpc>
                        <a:spcAft>
                          <a:spcPts val="0"/>
                        </a:spcAft>
                      </a:pPr>
                      <a:r>
                        <a:rPr lang="en-US" sz="1100" dirty="0" err="1">
                          <a:effectLst/>
                          <a:latin typeface="Calibri" panose="020F0502020204030204" pitchFamily="34" charset="0"/>
                          <a:ea typeface="Calibri" panose="020F0502020204030204" pitchFamily="34" charset="0"/>
                          <a:cs typeface="Times New Roman" panose="02020603050405020304" pitchFamily="18" charset="0"/>
                        </a:rPr>
                        <a:t>Hotel_id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Varchar</a:t>
                      </a:r>
                    </a:p>
                  </a:txBody>
                  <a:tcPr marL="68580" marR="68580" marT="0" marB="0"/>
                </a:tc>
                <a:tc>
                  <a:txBody>
                    <a:bodyPr/>
                    <a:lstStyle/>
                    <a:p>
                      <a:pPr>
                        <a:lnSpc>
                          <a:spcPct val="107000"/>
                        </a:lnSpc>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5</a:t>
                      </a:r>
                    </a:p>
                  </a:txBody>
                  <a:tcPr marL="68580" marR="68580" marT="0" marB="0"/>
                </a:tc>
                <a:tc>
                  <a:txBody>
                    <a:bodyPr/>
                    <a:lstStyle/>
                    <a:p>
                      <a:pPr>
                        <a:lnSpc>
                          <a:spcPct val="107000"/>
                        </a:lnSpc>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Not null</a:t>
                      </a:r>
                    </a:p>
                  </a:txBody>
                  <a:tcPr marL="68580" marR="68580" marT="0" marB="0"/>
                </a:tc>
                <a:tc>
                  <a:txBody>
                    <a:bodyPr/>
                    <a:lstStyle/>
                    <a:p>
                      <a:r>
                        <a:rPr lang="en-US" sz="1100" dirty="0"/>
                        <a:t>It will store the hotel name </a:t>
                      </a:r>
                    </a:p>
                  </a:txBody>
                  <a:tcPr/>
                </a:tc>
                <a:extLst>
                  <a:ext uri="{0D108BD9-81ED-4DB2-BD59-A6C34878D82A}">
                    <a16:rowId xmlns:a16="http://schemas.microsoft.com/office/drawing/2014/main" val="10003"/>
                  </a:ext>
                </a:extLst>
              </a:tr>
              <a:tr h="278296">
                <a:tc>
                  <a:txBody>
                    <a:bodyPr/>
                    <a:lstStyle/>
                    <a:p>
                      <a:pPr>
                        <a:lnSpc>
                          <a:spcPct val="107000"/>
                        </a:lnSpc>
                        <a:spcAft>
                          <a:spcPts val="0"/>
                        </a:spcAft>
                      </a:pPr>
                      <a:r>
                        <a:rPr lang="en-US" sz="1100" dirty="0" err="1">
                          <a:effectLst/>
                          <a:latin typeface="Calibri" panose="020F0502020204030204" pitchFamily="34" charset="0"/>
                          <a:ea typeface="Calibri" panose="020F0502020204030204" pitchFamily="34" charset="0"/>
                          <a:cs typeface="Times New Roman" panose="02020603050405020304" pitchFamily="18" charset="0"/>
                        </a:rPr>
                        <a:t>Agency_id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varchar</a:t>
                      </a:r>
                    </a:p>
                  </a:txBody>
                  <a:tcPr marL="68580" marR="68580" marT="0" marB="0"/>
                </a:tc>
                <a:tc>
                  <a:txBody>
                    <a:bodyPr/>
                    <a:lstStyle/>
                    <a:p>
                      <a:pPr>
                        <a:lnSpc>
                          <a:spcPct val="107000"/>
                        </a:lnSpc>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5</a:t>
                      </a:r>
                    </a:p>
                  </a:txBody>
                  <a:tcPr marL="68580" marR="68580" marT="0" marB="0"/>
                </a:tc>
                <a:tc>
                  <a:txBody>
                    <a:bodyPr/>
                    <a:lstStyle/>
                    <a:p>
                      <a:pPr>
                        <a:lnSpc>
                          <a:spcPct val="107000"/>
                        </a:lnSpc>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Not null</a:t>
                      </a:r>
                    </a:p>
                  </a:txBody>
                  <a:tcPr marL="68580" marR="68580" marT="0" marB="0"/>
                </a:tc>
                <a:tc>
                  <a:txBody>
                    <a:bodyPr/>
                    <a:lstStyle/>
                    <a:p>
                      <a:r>
                        <a:rPr lang="en-US" sz="1100" dirty="0"/>
                        <a:t>It will store the agency name</a:t>
                      </a:r>
                    </a:p>
                  </a:txBody>
                  <a:tcPr/>
                </a:tc>
                <a:extLst>
                  <a:ext uri="{0D108BD9-81ED-4DB2-BD59-A6C34878D82A}">
                    <a16:rowId xmlns:a16="http://schemas.microsoft.com/office/drawing/2014/main" val="10004"/>
                  </a:ext>
                </a:extLst>
              </a:tr>
              <a:tr h="278296">
                <a:tc>
                  <a:txBody>
                    <a:bodyPr/>
                    <a:lstStyle/>
                    <a:p>
                      <a:pPr>
                        <a:lnSpc>
                          <a:spcPct val="107000"/>
                        </a:lnSpc>
                        <a:spcAft>
                          <a:spcPts val="0"/>
                        </a:spcAft>
                      </a:pPr>
                      <a:r>
                        <a:rPr lang="en-US" sz="1100" dirty="0" err="1">
                          <a:effectLst/>
                          <a:latin typeface="Calibri" panose="020F0502020204030204" pitchFamily="34" charset="0"/>
                          <a:ea typeface="Calibri" panose="020F0502020204030204" pitchFamily="34" charset="0"/>
                          <a:cs typeface="Times New Roman" panose="02020603050405020304" pitchFamily="18" charset="0"/>
                        </a:rPr>
                        <a:t>Package_id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varchar</a:t>
                      </a:r>
                    </a:p>
                  </a:txBody>
                  <a:tcPr marL="68580" marR="68580" marT="0" marB="0"/>
                </a:tc>
                <a:tc>
                  <a:txBody>
                    <a:bodyPr/>
                    <a:lstStyle/>
                    <a:p>
                      <a:pPr>
                        <a:lnSpc>
                          <a:spcPct val="107000"/>
                        </a:lnSpc>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5</a:t>
                      </a:r>
                    </a:p>
                  </a:txBody>
                  <a:tcPr marL="68580" marR="68580" marT="0" marB="0"/>
                </a:tc>
                <a:tc>
                  <a:txBody>
                    <a:bodyPr/>
                    <a:lstStyle/>
                    <a:p>
                      <a:pPr>
                        <a:lnSpc>
                          <a:spcPct val="107000"/>
                        </a:lnSpc>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Not Null</a:t>
                      </a:r>
                    </a:p>
                  </a:txBody>
                  <a:tcPr marL="68580" marR="68580" marT="0" marB="0"/>
                </a:tc>
                <a:tc>
                  <a:txBody>
                    <a:bodyPr/>
                    <a:lstStyle/>
                    <a:p>
                      <a:r>
                        <a:rPr lang="en-US" sz="1100" dirty="0"/>
                        <a:t>It contains the Package Details of the traveler</a:t>
                      </a:r>
                    </a:p>
                  </a:txBody>
                  <a:tcPr/>
                </a:tc>
                <a:extLst>
                  <a:ext uri="{0D108BD9-81ED-4DB2-BD59-A6C34878D82A}">
                    <a16:rowId xmlns:a16="http://schemas.microsoft.com/office/drawing/2014/main" val="3887080158"/>
                  </a:ext>
                </a:extLst>
              </a:tr>
              <a:tr h="318052">
                <a:tc>
                  <a:txBody>
                    <a:bodyPr/>
                    <a:lstStyle/>
                    <a:p>
                      <a:r>
                        <a:rPr lang="en-US" sz="1100" dirty="0"/>
                        <a:t>Date</a:t>
                      </a:r>
                    </a:p>
                  </a:txBody>
                  <a:tcPr/>
                </a:tc>
                <a:tc>
                  <a:txBody>
                    <a:bodyPr/>
                    <a:lstStyle/>
                    <a:p>
                      <a:r>
                        <a:rPr lang="en-US" sz="1100" dirty="0"/>
                        <a:t>date</a:t>
                      </a:r>
                    </a:p>
                  </a:txBody>
                  <a:tcPr/>
                </a:tc>
                <a:tc>
                  <a:txBody>
                    <a:bodyPr/>
                    <a:lstStyle/>
                    <a:p>
                      <a:r>
                        <a:rPr lang="en-US" sz="1100" dirty="0">
                          <a:latin typeface="Calibri" panose="020F0502020204030204" pitchFamily="34" charset="0"/>
                          <a:cs typeface="Calibri" panose="020F0502020204030204" pitchFamily="34" charset="0"/>
                        </a:rPr>
                        <a:t>8</a:t>
                      </a:r>
                    </a:p>
                  </a:txBody>
                  <a:tcPr/>
                </a:tc>
                <a:tc>
                  <a:txBody>
                    <a:bodyPr/>
                    <a:lstStyle/>
                    <a:p>
                      <a:r>
                        <a:rPr lang="en-US" sz="1100" dirty="0"/>
                        <a:t>Not null</a:t>
                      </a:r>
                    </a:p>
                  </a:txBody>
                  <a:tcPr/>
                </a:tc>
                <a:tc>
                  <a:txBody>
                    <a:bodyPr/>
                    <a:lstStyle/>
                    <a:p>
                      <a:r>
                        <a:rPr lang="en-US" sz="1100" dirty="0"/>
                        <a:t>It will store the date</a:t>
                      </a:r>
                    </a:p>
                  </a:txBody>
                  <a:tcPr/>
                </a:tc>
                <a:extLst>
                  <a:ext uri="{0D108BD9-81ED-4DB2-BD59-A6C34878D82A}">
                    <a16:rowId xmlns:a16="http://schemas.microsoft.com/office/drawing/2014/main" val="10005"/>
                  </a:ext>
                </a:extLst>
              </a:tr>
              <a:tr h="318052">
                <a:tc>
                  <a:txBody>
                    <a:bodyPr/>
                    <a:lstStyle/>
                    <a:p>
                      <a:r>
                        <a:rPr lang="en-US" sz="1100" dirty="0" err="1"/>
                        <a:t>City_Id</a:t>
                      </a:r>
                      <a:endParaRPr lang="en-US" sz="1100" dirty="0"/>
                    </a:p>
                  </a:txBody>
                  <a:tcPr/>
                </a:tc>
                <a:tc>
                  <a:txBody>
                    <a:bodyPr/>
                    <a:lstStyle/>
                    <a:p>
                      <a:r>
                        <a:rPr lang="en-US" sz="1100" dirty="0"/>
                        <a:t>varchar</a:t>
                      </a:r>
                    </a:p>
                  </a:txBody>
                  <a:tcPr/>
                </a:tc>
                <a:tc>
                  <a:txBody>
                    <a:bodyPr/>
                    <a:lstStyle/>
                    <a:p>
                      <a:r>
                        <a:rPr lang="en-US" sz="1100" dirty="0">
                          <a:latin typeface="Calibri" panose="020F0502020204030204" pitchFamily="34" charset="0"/>
                          <a:cs typeface="Calibri" panose="020F0502020204030204" pitchFamily="34" charset="0"/>
                        </a:rPr>
                        <a:t>20</a:t>
                      </a:r>
                    </a:p>
                  </a:txBody>
                  <a:tcPr/>
                </a:tc>
                <a:tc>
                  <a:txBody>
                    <a:bodyPr/>
                    <a:lstStyle/>
                    <a:p>
                      <a:r>
                        <a:rPr lang="en-US" sz="1100" dirty="0"/>
                        <a:t>Not null</a:t>
                      </a:r>
                    </a:p>
                  </a:txBody>
                  <a:tcPr/>
                </a:tc>
                <a:tc>
                  <a:txBody>
                    <a:bodyPr/>
                    <a:lstStyle/>
                    <a:p>
                      <a:r>
                        <a:rPr lang="en-US" sz="1100" dirty="0"/>
                        <a:t>It will store the city information</a:t>
                      </a:r>
                    </a:p>
                  </a:txBody>
                  <a:tcPr/>
                </a:tc>
                <a:extLst>
                  <a:ext uri="{0D108BD9-81ED-4DB2-BD59-A6C34878D82A}">
                    <a16:rowId xmlns:a16="http://schemas.microsoft.com/office/drawing/2014/main" val="2593776102"/>
                  </a:ext>
                </a:extLst>
              </a:tr>
              <a:tr h="298174">
                <a:tc>
                  <a:txBody>
                    <a:bodyPr/>
                    <a:lstStyle/>
                    <a:p>
                      <a:r>
                        <a:rPr lang="en-US" sz="1100" dirty="0" err="1"/>
                        <a:t>State_Id</a:t>
                      </a:r>
                      <a:endParaRPr lang="en-US" sz="1100" dirty="0"/>
                    </a:p>
                  </a:txBody>
                  <a:tcPr/>
                </a:tc>
                <a:tc>
                  <a:txBody>
                    <a:bodyPr/>
                    <a:lstStyle/>
                    <a:p>
                      <a:r>
                        <a:rPr lang="en-US" sz="1100" dirty="0"/>
                        <a:t>Varchar</a:t>
                      </a:r>
                    </a:p>
                  </a:txBody>
                  <a:tcPr/>
                </a:tc>
                <a:tc>
                  <a:txBody>
                    <a:bodyPr/>
                    <a:lstStyle/>
                    <a:p>
                      <a:r>
                        <a:rPr lang="en-US" sz="1100" dirty="0">
                          <a:latin typeface="Calibri" panose="020F0502020204030204" pitchFamily="34" charset="0"/>
                          <a:cs typeface="Calibri" panose="020F0502020204030204" pitchFamily="34" charset="0"/>
                        </a:rPr>
                        <a:t>20</a:t>
                      </a:r>
                    </a:p>
                  </a:txBody>
                  <a:tcPr/>
                </a:tc>
                <a:tc>
                  <a:txBody>
                    <a:bodyPr/>
                    <a:lstStyle/>
                    <a:p>
                      <a:r>
                        <a:rPr lang="en-US" sz="1100" dirty="0"/>
                        <a:t>Not null</a:t>
                      </a:r>
                    </a:p>
                  </a:txBody>
                  <a:tcPr/>
                </a:tc>
                <a:tc>
                  <a:txBody>
                    <a:bodyPr/>
                    <a:lstStyle/>
                    <a:p>
                      <a:r>
                        <a:rPr lang="en-US" sz="1100" dirty="0"/>
                        <a:t>It will store the state information</a:t>
                      </a:r>
                    </a:p>
                  </a:txBody>
                  <a:tcPr/>
                </a:tc>
                <a:extLst>
                  <a:ext uri="{0D108BD9-81ED-4DB2-BD59-A6C34878D82A}">
                    <a16:rowId xmlns:a16="http://schemas.microsoft.com/office/drawing/2014/main" val="2814134315"/>
                  </a:ext>
                </a:extLst>
              </a:tr>
            </a:tbl>
          </a:graphicData>
        </a:graphic>
      </p:graphicFrame>
    </p:spTree>
    <p:extLst>
      <p:ext uri="{BB962C8B-B14F-4D97-AF65-F5344CB8AC3E}">
        <p14:creationId xmlns:p14="http://schemas.microsoft.com/office/powerpoint/2010/main" val="32467479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099883092"/>
              </p:ext>
            </p:extLst>
          </p:nvPr>
        </p:nvGraphicFramePr>
        <p:xfrm>
          <a:off x="753417" y="1622737"/>
          <a:ext cx="7662927" cy="2360556"/>
        </p:xfrm>
        <a:graphic>
          <a:graphicData uri="http://schemas.openxmlformats.org/drawingml/2006/table">
            <a:tbl>
              <a:tblPr firstRow="1" bandRow="1">
                <a:tableStyleId>{284E427A-3D55-4303-BF80-6455036E1DE7}</a:tableStyleId>
              </a:tblPr>
              <a:tblGrid>
                <a:gridCol w="1687130">
                  <a:extLst>
                    <a:ext uri="{9D8B030D-6E8A-4147-A177-3AD203B41FA5}">
                      <a16:colId xmlns:a16="http://schemas.microsoft.com/office/drawing/2014/main" val="20000"/>
                    </a:ext>
                  </a:extLst>
                </a:gridCol>
                <a:gridCol w="1139781">
                  <a:extLst>
                    <a:ext uri="{9D8B030D-6E8A-4147-A177-3AD203B41FA5}">
                      <a16:colId xmlns:a16="http://schemas.microsoft.com/office/drawing/2014/main" val="20001"/>
                    </a:ext>
                  </a:extLst>
                </a:gridCol>
                <a:gridCol w="1036749">
                  <a:extLst>
                    <a:ext uri="{9D8B030D-6E8A-4147-A177-3AD203B41FA5}">
                      <a16:colId xmlns:a16="http://schemas.microsoft.com/office/drawing/2014/main" val="20002"/>
                    </a:ext>
                  </a:extLst>
                </a:gridCol>
                <a:gridCol w="1184856">
                  <a:extLst>
                    <a:ext uri="{9D8B030D-6E8A-4147-A177-3AD203B41FA5}">
                      <a16:colId xmlns:a16="http://schemas.microsoft.com/office/drawing/2014/main" val="20003"/>
                    </a:ext>
                  </a:extLst>
                </a:gridCol>
                <a:gridCol w="2614411">
                  <a:extLst>
                    <a:ext uri="{9D8B030D-6E8A-4147-A177-3AD203B41FA5}">
                      <a16:colId xmlns:a16="http://schemas.microsoft.com/office/drawing/2014/main" val="20004"/>
                    </a:ext>
                  </a:extLst>
                </a:gridCol>
              </a:tblGrid>
              <a:tr h="582556">
                <a:tc>
                  <a:txBody>
                    <a:bodyPr/>
                    <a:lstStyle/>
                    <a:p>
                      <a:r>
                        <a:rPr lang="en-IN" dirty="0"/>
                        <a:t>Field Name</a:t>
                      </a:r>
                    </a:p>
                  </a:txBody>
                  <a:tcPr/>
                </a:tc>
                <a:tc>
                  <a:txBody>
                    <a:bodyPr/>
                    <a:lstStyle/>
                    <a:p>
                      <a:r>
                        <a:rPr lang="en-IN" dirty="0"/>
                        <a:t>Data Type</a:t>
                      </a:r>
                    </a:p>
                  </a:txBody>
                  <a:tcPr/>
                </a:tc>
                <a:tc>
                  <a:txBody>
                    <a:bodyPr/>
                    <a:lstStyle/>
                    <a:p>
                      <a:r>
                        <a:rPr lang="en-IN" dirty="0"/>
                        <a:t>Field Size</a:t>
                      </a:r>
                    </a:p>
                  </a:txBody>
                  <a:tcPr/>
                </a:tc>
                <a:tc>
                  <a:txBody>
                    <a:bodyPr/>
                    <a:lstStyle/>
                    <a:p>
                      <a:r>
                        <a:rPr lang="en-IN" dirty="0"/>
                        <a:t>Constraints</a:t>
                      </a:r>
                    </a:p>
                  </a:txBody>
                  <a:tcPr/>
                </a:tc>
                <a:tc>
                  <a:txBody>
                    <a:bodyPr/>
                    <a:lstStyle/>
                    <a:p>
                      <a:r>
                        <a:rPr lang="en-IN" dirty="0"/>
                        <a:t>Description</a:t>
                      </a:r>
                    </a:p>
                  </a:txBody>
                  <a:tcPr/>
                </a:tc>
                <a:extLst>
                  <a:ext uri="{0D108BD9-81ED-4DB2-BD59-A6C34878D82A}">
                    <a16:rowId xmlns:a16="http://schemas.microsoft.com/office/drawing/2014/main" val="10000"/>
                  </a:ext>
                </a:extLst>
              </a:tr>
              <a:tr h="370840">
                <a:tc>
                  <a:txBody>
                    <a:bodyPr/>
                    <a:lstStyle/>
                    <a:p>
                      <a:r>
                        <a:rPr lang="en-US" dirty="0" err="1"/>
                        <a:t>Package_id</a:t>
                      </a:r>
                      <a:endParaRPr lang="en-US" dirty="0"/>
                    </a:p>
                  </a:txBody>
                  <a:tcPr/>
                </a:tc>
                <a:tc>
                  <a:txBody>
                    <a:bodyPr/>
                    <a:lstStyle/>
                    <a:p>
                      <a:r>
                        <a:rPr lang="en-US" dirty="0" err="1"/>
                        <a:t>varchar</a:t>
                      </a:r>
                      <a:endParaRPr lang="en-US" dirty="0"/>
                    </a:p>
                  </a:txBody>
                  <a:tcPr/>
                </a:tc>
                <a:tc>
                  <a:txBody>
                    <a:bodyPr/>
                    <a:lstStyle/>
                    <a:p>
                      <a:r>
                        <a:rPr lang="en-US" dirty="0"/>
                        <a:t>5</a:t>
                      </a:r>
                    </a:p>
                  </a:txBody>
                  <a:tcPr/>
                </a:tc>
                <a:tc>
                  <a:txBody>
                    <a:bodyPr/>
                    <a:lstStyle/>
                    <a:p>
                      <a:r>
                        <a:rPr lang="en-US" dirty="0"/>
                        <a:t>Primary key</a:t>
                      </a:r>
                    </a:p>
                  </a:txBody>
                  <a:tcPr/>
                </a:tc>
                <a:tc>
                  <a:txBody>
                    <a:bodyPr/>
                    <a:lstStyle/>
                    <a:p>
                      <a:r>
                        <a:rPr lang="en-US" dirty="0"/>
                        <a:t>It stores the id of the package </a:t>
                      </a:r>
                    </a:p>
                  </a:txBody>
                  <a:tcPr/>
                </a:tc>
                <a:extLst>
                  <a:ext uri="{0D108BD9-81ED-4DB2-BD59-A6C34878D82A}">
                    <a16:rowId xmlns:a16="http://schemas.microsoft.com/office/drawing/2014/main" val="10001"/>
                  </a:ext>
                </a:extLst>
              </a:tr>
              <a:tr h="370840">
                <a:tc>
                  <a:txBody>
                    <a:bodyPr/>
                    <a:lstStyle/>
                    <a:p>
                      <a:r>
                        <a:rPr lang="en-US" dirty="0" err="1"/>
                        <a:t>Package_price</a:t>
                      </a:r>
                      <a:endParaRPr lang="en-US" dirty="0"/>
                    </a:p>
                  </a:txBody>
                  <a:tcPr/>
                </a:tc>
                <a:tc>
                  <a:txBody>
                    <a:bodyPr/>
                    <a:lstStyle/>
                    <a:p>
                      <a:r>
                        <a:rPr lang="en-US" dirty="0"/>
                        <a:t>Currency</a:t>
                      </a:r>
                    </a:p>
                  </a:txBody>
                  <a:tcPr/>
                </a:tc>
                <a:tc>
                  <a:txBody>
                    <a:bodyPr/>
                    <a:lstStyle/>
                    <a:p>
                      <a:r>
                        <a:rPr lang="en-US" dirty="0"/>
                        <a:t>-</a:t>
                      </a:r>
                    </a:p>
                  </a:txBody>
                  <a:tcPr/>
                </a:tc>
                <a:tc>
                  <a:txBody>
                    <a:bodyPr/>
                    <a:lstStyle/>
                    <a:p>
                      <a:r>
                        <a:rPr lang="en-US" dirty="0"/>
                        <a:t>Not null</a:t>
                      </a:r>
                    </a:p>
                  </a:txBody>
                  <a:tcPr/>
                </a:tc>
                <a:tc>
                  <a:txBody>
                    <a:bodyPr/>
                    <a:lstStyle/>
                    <a:p>
                      <a:r>
                        <a:rPr lang="en-US" dirty="0"/>
                        <a:t>It stores</a:t>
                      </a:r>
                      <a:r>
                        <a:rPr lang="en-US" baseline="0" dirty="0"/>
                        <a:t> the price of the package</a:t>
                      </a:r>
                      <a:endParaRPr lang="en-US" dirty="0"/>
                    </a:p>
                  </a:txBody>
                  <a:tcPr/>
                </a:tc>
                <a:extLst>
                  <a:ext uri="{0D108BD9-81ED-4DB2-BD59-A6C34878D82A}">
                    <a16:rowId xmlns:a16="http://schemas.microsoft.com/office/drawing/2014/main" val="10002"/>
                  </a:ext>
                </a:extLst>
              </a:tr>
              <a:tr h="370840">
                <a:tc>
                  <a:txBody>
                    <a:bodyPr/>
                    <a:lstStyle/>
                    <a:p>
                      <a:r>
                        <a:rPr lang="en-US" dirty="0" err="1"/>
                        <a:t>Hotel_id</a:t>
                      </a:r>
                      <a:endParaRPr lang="en-US" dirty="0"/>
                    </a:p>
                  </a:txBody>
                  <a:tcPr/>
                </a:tc>
                <a:tc>
                  <a:txBody>
                    <a:bodyPr/>
                    <a:lstStyle/>
                    <a:p>
                      <a:r>
                        <a:rPr lang="en-US" dirty="0" err="1"/>
                        <a:t>varchar</a:t>
                      </a:r>
                      <a:endParaRPr lang="en-US" dirty="0"/>
                    </a:p>
                  </a:txBody>
                  <a:tcPr/>
                </a:tc>
                <a:tc>
                  <a:txBody>
                    <a:bodyPr/>
                    <a:lstStyle/>
                    <a:p>
                      <a:r>
                        <a:rPr lang="en-US" dirty="0"/>
                        <a:t>5</a:t>
                      </a: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Foreign Key</a:t>
                      </a:r>
                    </a:p>
                  </a:txBody>
                  <a:tcPr/>
                </a:tc>
                <a:tc>
                  <a:txBody>
                    <a:bodyPr/>
                    <a:lstStyle/>
                    <a:p>
                      <a:r>
                        <a:rPr lang="en-US" dirty="0"/>
                        <a:t>It stores the id of the Hotel</a:t>
                      </a:r>
                    </a:p>
                  </a:txBody>
                  <a:tcPr/>
                </a:tc>
                <a:extLst>
                  <a:ext uri="{0D108BD9-81ED-4DB2-BD59-A6C34878D82A}">
                    <a16:rowId xmlns:a16="http://schemas.microsoft.com/office/drawing/2014/main" val="10003"/>
                  </a:ext>
                </a:extLst>
              </a:tr>
              <a:tr h="178497">
                <a:tc>
                  <a:txBody>
                    <a:bodyPr/>
                    <a:lstStyle/>
                    <a:p>
                      <a:r>
                        <a:rPr lang="en-US" dirty="0" err="1"/>
                        <a:t>Agency_id</a:t>
                      </a:r>
                      <a:endParaRPr lang="en-US" dirty="0"/>
                    </a:p>
                  </a:txBody>
                  <a:tcPr/>
                </a:tc>
                <a:tc>
                  <a:txBody>
                    <a:bodyPr/>
                    <a:lstStyle/>
                    <a:p>
                      <a:r>
                        <a:rPr lang="en-US" dirty="0"/>
                        <a:t>varchar</a:t>
                      </a:r>
                    </a:p>
                  </a:txBody>
                  <a:tcPr/>
                </a:tc>
                <a:tc>
                  <a:txBody>
                    <a:bodyPr/>
                    <a:lstStyle/>
                    <a:p>
                      <a:r>
                        <a:rPr lang="en-US" dirty="0"/>
                        <a:t>5</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Foreign Key</a:t>
                      </a: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It stores the id of the Agency</a:t>
                      </a:r>
                    </a:p>
                  </a:txBody>
                  <a:tcPr/>
                </a:tc>
                <a:extLst>
                  <a:ext uri="{0D108BD9-81ED-4DB2-BD59-A6C34878D82A}">
                    <a16:rowId xmlns:a16="http://schemas.microsoft.com/office/drawing/2014/main" val="51285651"/>
                  </a:ext>
                </a:extLst>
              </a:tr>
            </a:tbl>
          </a:graphicData>
        </a:graphic>
      </p:graphicFrame>
      <p:sp>
        <p:nvSpPr>
          <p:cNvPr id="3" name="TextBox 2"/>
          <p:cNvSpPr txBox="1"/>
          <p:nvPr/>
        </p:nvSpPr>
        <p:spPr>
          <a:xfrm>
            <a:off x="817808" y="804930"/>
            <a:ext cx="7437550" cy="523220"/>
          </a:xfrm>
          <a:prstGeom prst="rect">
            <a:avLst/>
          </a:prstGeom>
          <a:noFill/>
        </p:spPr>
        <p:txBody>
          <a:bodyPr wrap="square" rtlCol="0">
            <a:spAutoFit/>
          </a:bodyPr>
          <a:lstStyle/>
          <a:p>
            <a:r>
              <a:rPr lang="en-US" dirty="0">
                <a:latin typeface="Vidaloka" panose="020B0604020202020204" charset="0"/>
              </a:rPr>
              <a:t>Table name : </a:t>
            </a:r>
            <a:r>
              <a:rPr lang="en-US" dirty="0" err="1">
                <a:latin typeface="Vidaloka" panose="020B0604020202020204" charset="0"/>
              </a:rPr>
              <a:t>Package_Mst_Table</a:t>
            </a:r>
            <a:endParaRPr lang="en-US" dirty="0">
              <a:latin typeface="Vidaloka" panose="020B0604020202020204" charset="0"/>
            </a:endParaRPr>
          </a:p>
          <a:p>
            <a:r>
              <a:rPr lang="en-US" dirty="0">
                <a:latin typeface="Vidaloka" panose="020B0604020202020204" charset="0"/>
              </a:rPr>
              <a:t>Table description : contains all the details about packages</a:t>
            </a:r>
          </a:p>
        </p:txBody>
      </p:sp>
    </p:spTree>
    <p:extLst>
      <p:ext uri="{BB962C8B-B14F-4D97-AF65-F5344CB8AC3E}">
        <p14:creationId xmlns:p14="http://schemas.microsoft.com/office/powerpoint/2010/main" val="267832738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BC6FEC-D9A2-4D0F-9FF5-A0A9A3BAE548}"/>
              </a:ext>
            </a:extLst>
          </p:cNvPr>
          <p:cNvSpPr>
            <a:spLocks noGrp="1"/>
          </p:cNvSpPr>
          <p:nvPr>
            <p:ph type="sldNum" idx="12"/>
          </p:nvPr>
        </p:nvSpPr>
        <p:spPr/>
        <p:txBody>
          <a:bodyPr/>
          <a:lstStyle/>
          <a:p>
            <a:fld id="{00000000-1234-1234-1234-123412341234}" type="slidenum">
              <a:rPr lang="en" smtClean="0">
                <a:latin typeface="Vidaloka" panose="020B0604020202020204" charset="0"/>
              </a:rPr>
              <a:pPr/>
              <a:t>53</a:t>
            </a:fld>
            <a:endParaRPr lang="en">
              <a:latin typeface="Vidaloka" panose="020B0604020202020204" charset="0"/>
            </a:endParaRPr>
          </a:p>
        </p:txBody>
      </p:sp>
      <p:graphicFrame>
        <p:nvGraphicFramePr>
          <p:cNvPr id="3" name="Table 3">
            <a:extLst>
              <a:ext uri="{FF2B5EF4-FFF2-40B4-BE49-F238E27FC236}">
                <a16:creationId xmlns:a16="http://schemas.microsoft.com/office/drawing/2014/main" id="{4BB1256F-9E43-44B4-A34B-DD4C8F58BCF5}"/>
              </a:ext>
            </a:extLst>
          </p:cNvPr>
          <p:cNvGraphicFramePr>
            <a:graphicFrameLocks noGrp="1"/>
          </p:cNvGraphicFramePr>
          <p:nvPr>
            <p:extLst>
              <p:ext uri="{D42A27DB-BD31-4B8C-83A1-F6EECF244321}">
                <p14:modId xmlns:p14="http://schemas.microsoft.com/office/powerpoint/2010/main" val="1767169743"/>
              </p:ext>
            </p:extLst>
          </p:nvPr>
        </p:nvGraphicFramePr>
        <p:xfrm>
          <a:off x="639147" y="1257409"/>
          <a:ext cx="7857155" cy="3299106"/>
        </p:xfrm>
        <a:graphic>
          <a:graphicData uri="http://schemas.openxmlformats.org/drawingml/2006/table">
            <a:tbl>
              <a:tblPr firstRow="1" bandRow="1">
                <a:tableStyleId>{284E427A-3D55-4303-BF80-6455036E1DE7}</a:tableStyleId>
              </a:tblPr>
              <a:tblGrid>
                <a:gridCol w="1475403">
                  <a:extLst>
                    <a:ext uri="{9D8B030D-6E8A-4147-A177-3AD203B41FA5}">
                      <a16:colId xmlns:a16="http://schemas.microsoft.com/office/drawing/2014/main" val="3223848157"/>
                    </a:ext>
                  </a:extLst>
                </a:gridCol>
                <a:gridCol w="1104900">
                  <a:extLst>
                    <a:ext uri="{9D8B030D-6E8A-4147-A177-3AD203B41FA5}">
                      <a16:colId xmlns:a16="http://schemas.microsoft.com/office/drawing/2014/main" val="478646918"/>
                    </a:ext>
                  </a:extLst>
                </a:gridCol>
                <a:gridCol w="1038225">
                  <a:extLst>
                    <a:ext uri="{9D8B030D-6E8A-4147-A177-3AD203B41FA5}">
                      <a16:colId xmlns:a16="http://schemas.microsoft.com/office/drawing/2014/main" val="2599803035"/>
                    </a:ext>
                  </a:extLst>
                </a:gridCol>
                <a:gridCol w="1400175">
                  <a:extLst>
                    <a:ext uri="{9D8B030D-6E8A-4147-A177-3AD203B41FA5}">
                      <a16:colId xmlns:a16="http://schemas.microsoft.com/office/drawing/2014/main" val="2160385204"/>
                    </a:ext>
                  </a:extLst>
                </a:gridCol>
                <a:gridCol w="2838452">
                  <a:extLst>
                    <a:ext uri="{9D8B030D-6E8A-4147-A177-3AD203B41FA5}">
                      <a16:colId xmlns:a16="http://schemas.microsoft.com/office/drawing/2014/main" val="1754211768"/>
                    </a:ext>
                  </a:extLst>
                </a:gridCol>
              </a:tblGrid>
              <a:tr h="282342">
                <a:tc>
                  <a:txBody>
                    <a:bodyPr/>
                    <a:lstStyle/>
                    <a:p>
                      <a:r>
                        <a:rPr lang="en-IN" dirty="0"/>
                        <a:t>Field Name</a:t>
                      </a:r>
                    </a:p>
                  </a:txBody>
                  <a:tcPr/>
                </a:tc>
                <a:tc>
                  <a:txBody>
                    <a:bodyPr/>
                    <a:lstStyle/>
                    <a:p>
                      <a:r>
                        <a:rPr lang="en-IN" dirty="0"/>
                        <a:t>Data Type</a:t>
                      </a:r>
                    </a:p>
                  </a:txBody>
                  <a:tcPr/>
                </a:tc>
                <a:tc>
                  <a:txBody>
                    <a:bodyPr/>
                    <a:lstStyle/>
                    <a:p>
                      <a:r>
                        <a:rPr lang="en-IN" dirty="0"/>
                        <a:t>Field Size</a:t>
                      </a:r>
                    </a:p>
                  </a:txBody>
                  <a:tcPr/>
                </a:tc>
                <a:tc>
                  <a:txBody>
                    <a:bodyPr/>
                    <a:lstStyle/>
                    <a:p>
                      <a:r>
                        <a:rPr lang="en-IN" dirty="0"/>
                        <a:t>Constraints</a:t>
                      </a:r>
                    </a:p>
                  </a:txBody>
                  <a:tcPr/>
                </a:tc>
                <a:tc>
                  <a:txBody>
                    <a:bodyPr/>
                    <a:lstStyle/>
                    <a:p>
                      <a:r>
                        <a:rPr lang="en-IN" dirty="0"/>
                        <a:t>Description</a:t>
                      </a:r>
                    </a:p>
                  </a:txBody>
                  <a:tcPr/>
                </a:tc>
                <a:extLst>
                  <a:ext uri="{0D108BD9-81ED-4DB2-BD59-A6C34878D82A}">
                    <a16:rowId xmlns:a16="http://schemas.microsoft.com/office/drawing/2014/main" val="1078238596"/>
                  </a:ext>
                </a:extLst>
              </a:tr>
              <a:tr h="573069">
                <a:tc>
                  <a:txBody>
                    <a:bodyPr/>
                    <a:lstStyle/>
                    <a:p>
                      <a:r>
                        <a:rPr lang="en-IN" dirty="0" err="1"/>
                        <a:t>Payment_id</a:t>
                      </a:r>
                      <a:endParaRPr lang="en-IN" dirty="0"/>
                    </a:p>
                  </a:txBody>
                  <a:tcPr/>
                </a:tc>
                <a:tc>
                  <a:txBody>
                    <a:bodyPr/>
                    <a:lstStyle/>
                    <a:p>
                      <a:r>
                        <a:rPr lang="en-IN" dirty="0"/>
                        <a:t>Varchar</a:t>
                      </a:r>
                    </a:p>
                  </a:txBody>
                  <a:tcPr/>
                </a:tc>
                <a:tc>
                  <a:txBody>
                    <a:bodyPr/>
                    <a:lstStyle/>
                    <a:p>
                      <a:r>
                        <a:rPr lang="en-IN" dirty="0"/>
                        <a:t>5</a:t>
                      </a:r>
                    </a:p>
                  </a:txBody>
                  <a:tcPr/>
                </a:tc>
                <a:tc>
                  <a:txBody>
                    <a:bodyPr/>
                    <a:lstStyle/>
                    <a:p>
                      <a:r>
                        <a:rPr lang="en-IN" dirty="0"/>
                        <a:t>Primary key</a:t>
                      </a:r>
                    </a:p>
                  </a:txBody>
                  <a:tcPr/>
                </a:tc>
                <a:tc>
                  <a:txBody>
                    <a:bodyPr/>
                    <a:lstStyle/>
                    <a:p>
                      <a:r>
                        <a:rPr lang="en-IN" dirty="0"/>
                        <a:t>It uniquely defines a payment.</a:t>
                      </a:r>
                    </a:p>
                  </a:txBody>
                  <a:tcPr/>
                </a:tc>
                <a:extLst>
                  <a:ext uri="{0D108BD9-81ED-4DB2-BD59-A6C34878D82A}">
                    <a16:rowId xmlns:a16="http://schemas.microsoft.com/office/drawing/2014/main" val="276821382"/>
                  </a:ext>
                </a:extLst>
              </a:tr>
              <a:tr h="405924">
                <a:tc>
                  <a:txBody>
                    <a:bodyPr/>
                    <a:lstStyle/>
                    <a:p>
                      <a:r>
                        <a:rPr lang="en-IN" dirty="0" err="1"/>
                        <a:t>Payment_price</a:t>
                      </a:r>
                      <a:endParaRPr lang="en-IN" dirty="0"/>
                    </a:p>
                  </a:txBody>
                  <a:tcPr/>
                </a:tc>
                <a:tc>
                  <a:txBody>
                    <a:bodyPr/>
                    <a:lstStyle/>
                    <a:p>
                      <a:r>
                        <a:rPr lang="en-IN" dirty="0"/>
                        <a:t>Currency</a:t>
                      </a:r>
                    </a:p>
                  </a:txBody>
                  <a:tcPr/>
                </a:tc>
                <a:tc>
                  <a:txBody>
                    <a:bodyPr/>
                    <a:lstStyle/>
                    <a:p>
                      <a:r>
                        <a:rPr lang="en-IN" dirty="0"/>
                        <a:t>-</a:t>
                      </a:r>
                    </a:p>
                  </a:txBody>
                  <a:tcPr/>
                </a:tc>
                <a:tc>
                  <a:txBody>
                    <a:bodyPr/>
                    <a:lstStyle/>
                    <a:p>
                      <a:r>
                        <a:rPr lang="en-IN" dirty="0"/>
                        <a:t>Not null</a:t>
                      </a:r>
                    </a:p>
                  </a:txBody>
                  <a:tcPr/>
                </a:tc>
                <a:tc>
                  <a:txBody>
                    <a:bodyPr/>
                    <a:lstStyle/>
                    <a:p>
                      <a:r>
                        <a:rPr lang="en-IN" dirty="0"/>
                        <a:t>It contains amount detail.</a:t>
                      </a:r>
                    </a:p>
                  </a:txBody>
                  <a:tcPr/>
                </a:tc>
                <a:extLst>
                  <a:ext uri="{0D108BD9-81ED-4DB2-BD59-A6C34878D82A}">
                    <a16:rowId xmlns:a16="http://schemas.microsoft.com/office/drawing/2014/main" val="2281686607"/>
                  </a:ext>
                </a:extLst>
              </a:tr>
              <a:tr h="573069">
                <a:tc>
                  <a:txBody>
                    <a:bodyPr/>
                    <a:lstStyle/>
                    <a:p>
                      <a:r>
                        <a:rPr lang="en-IN" dirty="0" err="1"/>
                        <a:t>Payment_mode</a:t>
                      </a:r>
                      <a:endParaRPr lang="en-IN" dirty="0"/>
                    </a:p>
                  </a:txBody>
                  <a:tcPr/>
                </a:tc>
                <a:tc>
                  <a:txBody>
                    <a:bodyPr/>
                    <a:lstStyle/>
                    <a:p>
                      <a:r>
                        <a:rPr lang="en-IN" dirty="0"/>
                        <a:t>Varchar</a:t>
                      </a:r>
                    </a:p>
                  </a:txBody>
                  <a:tcPr/>
                </a:tc>
                <a:tc>
                  <a:txBody>
                    <a:bodyPr/>
                    <a:lstStyle/>
                    <a:p>
                      <a:r>
                        <a:rPr lang="en-IN" dirty="0"/>
                        <a:t>10</a:t>
                      </a:r>
                    </a:p>
                  </a:txBody>
                  <a:tcPr/>
                </a:tc>
                <a:tc>
                  <a:txBody>
                    <a:bodyPr/>
                    <a:lstStyle/>
                    <a:p>
                      <a:r>
                        <a:rPr lang="en-IN" dirty="0"/>
                        <a:t>Not null</a:t>
                      </a:r>
                    </a:p>
                  </a:txBody>
                  <a:tcPr/>
                </a:tc>
                <a:tc>
                  <a:txBody>
                    <a:bodyPr/>
                    <a:lstStyle/>
                    <a:p>
                      <a:r>
                        <a:rPr lang="en-IN" dirty="0"/>
                        <a:t>It specifies the mode of payment.</a:t>
                      </a:r>
                    </a:p>
                  </a:txBody>
                  <a:tcPr/>
                </a:tc>
                <a:extLst>
                  <a:ext uri="{0D108BD9-81ED-4DB2-BD59-A6C34878D82A}">
                    <a16:rowId xmlns:a16="http://schemas.microsoft.com/office/drawing/2014/main" val="2430213440"/>
                  </a:ext>
                </a:extLst>
              </a:tr>
              <a:tr h="405924">
                <a:tc>
                  <a:txBody>
                    <a:bodyPr/>
                    <a:lstStyle/>
                    <a:p>
                      <a:r>
                        <a:rPr lang="en-US" dirty="0" err="1"/>
                        <a:t>Payment_status</a:t>
                      </a:r>
                      <a:endParaRPr lang="en-IN" dirty="0"/>
                    </a:p>
                  </a:txBody>
                  <a:tcPr/>
                </a:tc>
                <a:tc>
                  <a:txBody>
                    <a:bodyPr/>
                    <a:lstStyle/>
                    <a:p>
                      <a:r>
                        <a:rPr lang="en-US" dirty="0"/>
                        <a:t>Yes/No</a:t>
                      </a:r>
                      <a:endParaRPr lang="en-IN" dirty="0"/>
                    </a:p>
                  </a:txBody>
                  <a:tcPr/>
                </a:tc>
                <a:tc>
                  <a:txBody>
                    <a:bodyPr/>
                    <a:lstStyle/>
                    <a:p>
                      <a:r>
                        <a:rPr lang="en-US" dirty="0"/>
                        <a:t>-</a:t>
                      </a:r>
                      <a:endParaRPr lang="en-IN" dirty="0"/>
                    </a:p>
                  </a:txBody>
                  <a:tcPr/>
                </a:tc>
                <a:tc>
                  <a:txBody>
                    <a:bodyPr/>
                    <a:lstStyle/>
                    <a:p>
                      <a:r>
                        <a:rPr lang="en-US" dirty="0"/>
                        <a:t>Default</a:t>
                      </a:r>
                      <a:endParaRPr lang="en-IN" dirty="0"/>
                    </a:p>
                  </a:txBody>
                  <a:tcPr/>
                </a:tc>
                <a:tc>
                  <a:txBody>
                    <a:bodyPr/>
                    <a:lstStyle/>
                    <a:p>
                      <a:r>
                        <a:rPr lang="en-US" dirty="0"/>
                        <a:t>Its stores the payment status</a:t>
                      </a:r>
                      <a:endParaRPr lang="en-IN" dirty="0"/>
                    </a:p>
                  </a:txBody>
                  <a:tcPr/>
                </a:tc>
                <a:extLst>
                  <a:ext uri="{0D108BD9-81ED-4DB2-BD59-A6C34878D82A}">
                    <a16:rowId xmlns:a16="http://schemas.microsoft.com/office/drawing/2014/main" val="2412035137"/>
                  </a:ext>
                </a:extLst>
              </a:tr>
              <a:tr h="479982">
                <a:tc>
                  <a:txBody>
                    <a:bodyPr/>
                    <a:lstStyle/>
                    <a:p>
                      <a:r>
                        <a:rPr lang="en-IN" dirty="0" err="1"/>
                        <a:t>Book_id</a:t>
                      </a:r>
                      <a:endParaRPr lang="en-IN" dirty="0"/>
                    </a:p>
                  </a:txBody>
                  <a:tcPr/>
                </a:tc>
                <a:tc>
                  <a:txBody>
                    <a:bodyPr/>
                    <a:lstStyle/>
                    <a:p>
                      <a:r>
                        <a:rPr lang="en-IN" dirty="0"/>
                        <a:t>Varchar</a:t>
                      </a:r>
                    </a:p>
                  </a:txBody>
                  <a:tcPr/>
                </a:tc>
                <a:tc>
                  <a:txBody>
                    <a:bodyPr/>
                    <a:lstStyle/>
                    <a:p>
                      <a:r>
                        <a:rPr lang="en-IN" dirty="0"/>
                        <a:t>5</a:t>
                      </a:r>
                    </a:p>
                  </a:txBody>
                  <a:tcPr/>
                </a:tc>
                <a:tc>
                  <a:txBody>
                    <a:bodyPr/>
                    <a:lstStyle/>
                    <a:p>
                      <a:r>
                        <a:rPr lang="en-IN" dirty="0"/>
                        <a:t>Foreign key,</a:t>
                      </a:r>
                    </a:p>
                    <a:p>
                      <a:r>
                        <a:rPr lang="en-IN" dirty="0"/>
                        <a:t>Not null</a:t>
                      </a:r>
                    </a:p>
                  </a:txBody>
                  <a:tcPr/>
                </a:tc>
                <a:tc>
                  <a:txBody>
                    <a:bodyPr/>
                    <a:lstStyle/>
                    <a:p>
                      <a:r>
                        <a:rPr lang="en-IN" dirty="0"/>
                        <a:t>It specifies the booking id.</a:t>
                      </a:r>
                    </a:p>
                  </a:txBody>
                  <a:tcPr/>
                </a:tc>
                <a:extLst>
                  <a:ext uri="{0D108BD9-81ED-4DB2-BD59-A6C34878D82A}">
                    <a16:rowId xmlns:a16="http://schemas.microsoft.com/office/drawing/2014/main" val="1175014857"/>
                  </a:ext>
                </a:extLst>
              </a:tr>
              <a:tr h="479982">
                <a:tc>
                  <a:txBody>
                    <a:bodyPr/>
                    <a:lstStyle/>
                    <a:p>
                      <a:r>
                        <a:rPr lang="en-IN" dirty="0" err="1"/>
                        <a:t>Trav_id</a:t>
                      </a:r>
                      <a:endParaRPr lang="en-IN" dirty="0"/>
                    </a:p>
                  </a:txBody>
                  <a:tcPr/>
                </a:tc>
                <a:tc>
                  <a:txBody>
                    <a:bodyPr/>
                    <a:lstStyle/>
                    <a:p>
                      <a:r>
                        <a:rPr lang="en-IN" dirty="0"/>
                        <a:t>Varchar</a:t>
                      </a:r>
                    </a:p>
                  </a:txBody>
                  <a:tcPr/>
                </a:tc>
                <a:tc>
                  <a:txBody>
                    <a:bodyPr/>
                    <a:lstStyle/>
                    <a:p>
                      <a:r>
                        <a:rPr lang="en-IN" dirty="0"/>
                        <a:t>5</a:t>
                      </a:r>
                    </a:p>
                  </a:txBody>
                  <a:tcPr/>
                </a:tc>
                <a:tc>
                  <a:txBody>
                    <a:bodyPr/>
                    <a:lstStyle/>
                    <a:p>
                      <a:r>
                        <a:rPr lang="en-IN" dirty="0"/>
                        <a:t>Foreign key,</a:t>
                      </a:r>
                    </a:p>
                    <a:p>
                      <a:r>
                        <a:rPr lang="en-IN" dirty="0"/>
                        <a:t>Not null</a:t>
                      </a:r>
                    </a:p>
                  </a:txBody>
                  <a:tcPr/>
                </a:tc>
                <a:tc>
                  <a:txBody>
                    <a:bodyPr/>
                    <a:lstStyle/>
                    <a:p>
                      <a:r>
                        <a:rPr lang="en-IN" dirty="0"/>
                        <a:t>It specifies traveller id.</a:t>
                      </a:r>
                    </a:p>
                  </a:txBody>
                  <a:tcPr/>
                </a:tc>
                <a:extLst>
                  <a:ext uri="{0D108BD9-81ED-4DB2-BD59-A6C34878D82A}">
                    <a16:rowId xmlns:a16="http://schemas.microsoft.com/office/drawing/2014/main" val="2288968925"/>
                  </a:ext>
                </a:extLst>
              </a:tr>
            </a:tbl>
          </a:graphicData>
        </a:graphic>
      </p:graphicFrame>
      <p:sp>
        <p:nvSpPr>
          <p:cNvPr id="5" name="TextBox 4">
            <a:extLst>
              <a:ext uri="{FF2B5EF4-FFF2-40B4-BE49-F238E27FC236}">
                <a16:creationId xmlns:a16="http://schemas.microsoft.com/office/drawing/2014/main" id="{EC588A40-A714-4FF1-A8B7-885E7D096E08}"/>
              </a:ext>
            </a:extLst>
          </p:cNvPr>
          <p:cNvSpPr txBox="1"/>
          <p:nvPr/>
        </p:nvSpPr>
        <p:spPr>
          <a:xfrm>
            <a:off x="639146" y="563771"/>
            <a:ext cx="7660028" cy="584775"/>
          </a:xfrm>
          <a:prstGeom prst="rect">
            <a:avLst/>
          </a:prstGeom>
          <a:noFill/>
        </p:spPr>
        <p:txBody>
          <a:bodyPr wrap="square" rtlCol="0">
            <a:spAutoFit/>
          </a:bodyPr>
          <a:lstStyle/>
          <a:p>
            <a:r>
              <a:rPr lang="en-IN" sz="1600" dirty="0">
                <a:latin typeface="Vidaloka" panose="020B0604020202020204" charset="0"/>
              </a:rPr>
              <a:t>Table Name:  </a:t>
            </a:r>
            <a:r>
              <a:rPr lang="en-IN" sz="1600" dirty="0" err="1">
                <a:latin typeface="Vidaloka" panose="020B0604020202020204" charset="0"/>
              </a:rPr>
              <a:t>Payment_Mst_Tbl</a:t>
            </a:r>
            <a:endParaRPr lang="en-IN" sz="1600" dirty="0">
              <a:latin typeface="Vidaloka" panose="020B0604020202020204" charset="0"/>
            </a:endParaRPr>
          </a:p>
          <a:p>
            <a:r>
              <a:rPr lang="en-IN" sz="1600" dirty="0">
                <a:latin typeface="Vidaloka" panose="020B0604020202020204" charset="0"/>
              </a:rPr>
              <a:t>Table Description: Contains data related to Payments.</a:t>
            </a:r>
          </a:p>
        </p:txBody>
      </p:sp>
    </p:spTree>
    <p:extLst>
      <p:ext uri="{BB962C8B-B14F-4D97-AF65-F5344CB8AC3E}">
        <p14:creationId xmlns:p14="http://schemas.microsoft.com/office/powerpoint/2010/main" val="18910020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BC6FEC-D9A2-4D0F-9FF5-A0A9A3BAE548}"/>
              </a:ext>
            </a:extLst>
          </p:cNvPr>
          <p:cNvSpPr>
            <a:spLocks noGrp="1"/>
          </p:cNvSpPr>
          <p:nvPr>
            <p:ph type="sldNum" idx="12"/>
          </p:nvPr>
        </p:nvSpPr>
        <p:spPr/>
        <p:txBody>
          <a:bodyPr/>
          <a:lstStyle/>
          <a:p>
            <a:fld id="{00000000-1234-1234-1234-123412341234}" type="slidenum">
              <a:rPr lang="en" smtClean="0">
                <a:latin typeface="Vidaloka" panose="020B0604020202020204" charset="0"/>
              </a:rPr>
              <a:pPr/>
              <a:t>54</a:t>
            </a:fld>
            <a:endParaRPr lang="en">
              <a:latin typeface="Vidaloka" panose="020B0604020202020204" charset="0"/>
            </a:endParaRPr>
          </a:p>
        </p:txBody>
      </p:sp>
      <p:graphicFrame>
        <p:nvGraphicFramePr>
          <p:cNvPr id="3" name="Table 3">
            <a:extLst>
              <a:ext uri="{FF2B5EF4-FFF2-40B4-BE49-F238E27FC236}">
                <a16:creationId xmlns:a16="http://schemas.microsoft.com/office/drawing/2014/main" id="{4BB1256F-9E43-44B4-A34B-DD4C8F58BCF5}"/>
              </a:ext>
            </a:extLst>
          </p:cNvPr>
          <p:cNvGraphicFramePr>
            <a:graphicFrameLocks noGrp="1"/>
          </p:cNvGraphicFramePr>
          <p:nvPr>
            <p:extLst>
              <p:ext uri="{D42A27DB-BD31-4B8C-83A1-F6EECF244321}">
                <p14:modId xmlns:p14="http://schemas.microsoft.com/office/powerpoint/2010/main" val="466233771"/>
              </p:ext>
            </p:extLst>
          </p:nvPr>
        </p:nvGraphicFramePr>
        <p:xfrm>
          <a:off x="639145" y="1747428"/>
          <a:ext cx="7865705" cy="2371000"/>
        </p:xfrm>
        <a:graphic>
          <a:graphicData uri="http://schemas.openxmlformats.org/drawingml/2006/table">
            <a:tbl>
              <a:tblPr firstRow="1" bandRow="1">
                <a:tableStyleId>{284E427A-3D55-4303-BF80-6455036E1DE7}</a:tableStyleId>
              </a:tblPr>
              <a:tblGrid>
                <a:gridCol w="1573141">
                  <a:extLst>
                    <a:ext uri="{9D8B030D-6E8A-4147-A177-3AD203B41FA5}">
                      <a16:colId xmlns:a16="http://schemas.microsoft.com/office/drawing/2014/main" val="3223848157"/>
                    </a:ext>
                  </a:extLst>
                </a:gridCol>
                <a:gridCol w="1097444">
                  <a:extLst>
                    <a:ext uri="{9D8B030D-6E8A-4147-A177-3AD203B41FA5}">
                      <a16:colId xmlns:a16="http://schemas.microsoft.com/office/drawing/2014/main" val="478646918"/>
                    </a:ext>
                  </a:extLst>
                </a:gridCol>
                <a:gridCol w="1043609">
                  <a:extLst>
                    <a:ext uri="{9D8B030D-6E8A-4147-A177-3AD203B41FA5}">
                      <a16:colId xmlns:a16="http://schemas.microsoft.com/office/drawing/2014/main" val="2599803035"/>
                    </a:ext>
                  </a:extLst>
                </a:gridCol>
                <a:gridCol w="1371600">
                  <a:extLst>
                    <a:ext uri="{9D8B030D-6E8A-4147-A177-3AD203B41FA5}">
                      <a16:colId xmlns:a16="http://schemas.microsoft.com/office/drawing/2014/main" val="2160385204"/>
                    </a:ext>
                  </a:extLst>
                </a:gridCol>
                <a:gridCol w="2779911">
                  <a:extLst>
                    <a:ext uri="{9D8B030D-6E8A-4147-A177-3AD203B41FA5}">
                      <a16:colId xmlns:a16="http://schemas.microsoft.com/office/drawing/2014/main" val="1754211768"/>
                    </a:ext>
                  </a:extLst>
                </a:gridCol>
              </a:tblGrid>
              <a:tr h="175117">
                <a:tc>
                  <a:txBody>
                    <a:bodyPr/>
                    <a:lstStyle/>
                    <a:p>
                      <a:r>
                        <a:rPr lang="en-IN" dirty="0"/>
                        <a:t>Field Name</a:t>
                      </a:r>
                    </a:p>
                  </a:txBody>
                  <a:tcPr/>
                </a:tc>
                <a:tc>
                  <a:txBody>
                    <a:bodyPr/>
                    <a:lstStyle/>
                    <a:p>
                      <a:r>
                        <a:rPr lang="en-IN" dirty="0"/>
                        <a:t>Data Type</a:t>
                      </a:r>
                    </a:p>
                  </a:txBody>
                  <a:tcPr/>
                </a:tc>
                <a:tc>
                  <a:txBody>
                    <a:bodyPr/>
                    <a:lstStyle/>
                    <a:p>
                      <a:r>
                        <a:rPr lang="en-IN" dirty="0"/>
                        <a:t>Field Size</a:t>
                      </a:r>
                    </a:p>
                  </a:txBody>
                  <a:tcPr/>
                </a:tc>
                <a:tc>
                  <a:txBody>
                    <a:bodyPr/>
                    <a:lstStyle/>
                    <a:p>
                      <a:r>
                        <a:rPr lang="en-IN" dirty="0"/>
                        <a:t>Constraints</a:t>
                      </a:r>
                    </a:p>
                  </a:txBody>
                  <a:tcPr/>
                </a:tc>
                <a:tc>
                  <a:txBody>
                    <a:bodyPr/>
                    <a:lstStyle/>
                    <a:p>
                      <a:r>
                        <a:rPr lang="en-IN" dirty="0"/>
                        <a:t>Description</a:t>
                      </a:r>
                    </a:p>
                  </a:txBody>
                  <a:tcPr/>
                </a:tc>
                <a:extLst>
                  <a:ext uri="{0D108BD9-81ED-4DB2-BD59-A6C34878D82A}">
                    <a16:rowId xmlns:a16="http://schemas.microsoft.com/office/drawing/2014/main" val="1078238596"/>
                  </a:ext>
                </a:extLst>
              </a:tr>
              <a:tr h="420280">
                <a:tc>
                  <a:txBody>
                    <a:bodyPr/>
                    <a:lstStyle/>
                    <a:p>
                      <a:r>
                        <a:rPr lang="en-IN" dirty="0" err="1"/>
                        <a:t>Complaint_id</a:t>
                      </a:r>
                      <a:endParaRPr lang="en-IN" dirty="0"/>
                    </a:p>
                  </a:txBody>
                  <a:tcPr/>
                </a:tc>
                <a:tc>
                  <a:txBody>
                    <a:bodyPr/>
                    <a:lstStyle/>
                    <a:p>
                      <a:r>
                        <a:rPr lang="en-IN" dirty="0"/>
                        <a:t>Varchar</a:t>
                      </a:r>
                    </a:p>
                  </a:txBody>
                  <a:tcPr/>
                </a:tc>
                <a:tc>
                  <a:txBody>
                    <a:bodyPr/>
                    <a:lstStyle/>
                    <a:p>
                      <a:r>
                        <a:rPr lang="en-IN" dirty="0"/>
                        <a:t>5</a:t>
                      </a:r>
                    </a:p>
                  </a:txBody>
                  <a:tcPr/>
                </a:tc>
                <a:tc>
                  <a:txBody>
                    <a:bodyPr/>
                    <a:lstStyle/>
                    <a:p>
                      <a:r>
                        <a:rPr lang="en-IN" dirty="0"/>
                        <a:t>Primary key</a:t>
                      </a:r>
                    </a:p>
                  </a:txBody>
                  <a:tcPr/>
                </a:tc>
                <a:tc>
                  <a:txBody>
                    <a:bodyPr/>
                    <a:lstStyle/>
                    <a:p>
                      <a:r>
                        <a:rPr lang="en-IN" dirty="0"/>
                        <a:t>It uniquely defines a complaint.</a:t>
                      </a:r>
                    </a:p>
                  </a:txBody>
                  <a:tcPr/>
                </a:tc>
                <a:extLst>
                  <a:ext uri="{0D108BD9-81ED-4DB2-BD59-A6C34878D82A}">
                    <a16:rowId xmlns:a16="http://schemas.microsoft.com/office/drawing/2014/main" val="276821382"/>
                  </a:ext>
                </a:extLst>
              </a:tr>
              <a:tr h="297699">
                <a:tc>
                  <a:txBody>
                    <a:bodyPr/>
                    <a:lstStyle/>
                    <a:p>
                      <a:r>
                        <a:rPr lang="en-IN" dirty="0" err="1"/>
                        <a:t>Complaint_detail</a:t>
                      </a:r>
                      <a:endParaRPr lang="en-IN" dirty="0"/>
                    </a:p>
                  </a:txBody>
                  <a:tcPr/>
                </a:tc>
                <a:tc>
                  <a:txBody>
                    <a:bodyPr/>
                    <a:lstStyle/>
                    <a:p>
                      <a:r>
                        <a:rPr lang="en-IN" dirty="0"/>
                        <a:t>Varchar</a:t>
                      </a:r>
                    </a:p>
                  </a:txBody>
                  <a:tcPr/>
                </a:tc>
                <a:tc>
                  <a:txBody>
                    <a:bodyPr/>
                    <a:lstStyle/>
                    <a:p>
                      <a:r>
                        <a:rPr lang="en-IN" dirty="0"/>
                        <a:t>200</a:t>
                      </a:r>
                    </a:p>
                  </a:txBody>
                  <a:tcPr/>
                </a:tc>
                <a:tc>
                  <a:txBody>
                    <a:bodyPr/>
                    <a:lstStyle/>
                    <a:p>
                      <a:r>
                        <a:rPr lang="en-IN" dirty="0"/>
                        <a:t>Not null</a:t>
                      </a:r>
                    </a:p>
                  </a:txBody>
                  <a:tcPr/>
                </a:tc>
                <a:tc>
                  <a:txBody>
                    <a:bodyPr/>
                    <a:lstStyle/>
                    <a:p>
                      <a:r>
                        <a:rPr lang="en-IN" dirty="0"/>
                        <a:t>It contains complaint detail.</a:t>
                      </a:r>
                    </a:p>
                  </a:txBody>
                  <a:tcPr/>
                </a:tc>
                <a:extLst>
                  <a:ext uri="{0D108BD9-81ED-4DB2-BD59-A6C34878D82A}">
                    <a16:rowId xmlns:a16="http://schemas.microsoft.com/office/drawing/2014/main" val="2281686607"/>
                  </a:ext>
                </a:extLst>
              </a:tr>
              <a:tr h="297699">
                <a:tc>
                  <a:txBody>
                    <a:bodyPr/>
                    <a:lstStyle/>
                    <a:p>
                      <a:r>
                        <a:rPr lang="en-US" dirty="0" err="1"/>
                        <a:t>Complaint_status</a:t>
                      </a:r>
                      <a:endParaRPr lang="en-IN" dirty="0"/>
                    </a:p>
                  </a:txBody>
                  <a:tcPr/>
                </a:tc>
                <a:tc>
                  <a:txBody>
                    <a:bodyPr/>
                    <a:lstStyle/>
                    <a:p>
                      <a:r>
                        <a:rPr lang="en-US" dirty="0"/>
                        <a:t>Yes/No</a:t>
                      </a:r>
                      <a:endParaRPr lang="en-IN" dirty="0"/>
                    </a:p>
                  </a:txBody>
                  <a:tcPr/>
                </a:tc>
                <a:tc>
                  <a:txBody>
                    <a:bodyPr/>
                    <a:lstStyle/>
                    <a:p>
                      <a:r>
                        <a:rPr lang="en-US" dirty="0"/>
                        <a:t>1</a:t>
                      </a:r>
                      <a:endParaRPr lang="en-IN" dirty="0"/>
                    </a:p>
                  </a:txBody>
                  <a:tcPr/>
                </a:tc>
                <a:tc>
                  <a:txBody>
                    <a:bodyPr/>
                    <a:lstStyle/>
                    <a:p>
                      <a:r>
                        <a:rPr lang="en-US" dirty="0"/>
                        <a:t>Default</a:t>
                      </a:r>
                      <a:endParaRPr lang="en-IN" dirty="0"/>
                    </a:p>
                  </a:txBody>
                  <a:tcPr/>
                </a:tc>
                <a:tc>
                  <a:txBody>
                    <a:bodyPr/>
                    <a:lstStyle/>
                    <a:p>
                      <a:r>
                        <a:rPr lang="en-US" dirty="0"/>
                        <a:t>Complaint resolved or not</a:t>
                      </a:r>
                      <a:endParaRPr lang="en-IN" dirty="0"/>
                    </a:p>
                  </a:txBody>
                  <a:tcPr/>
                </a:tc>
                <a:extLst>
                  <a:ext uri="{0D108BD9-81ED-4DB2-BD59-A6C34878D82A}">
                    <a16:rowId xmlns:a16="http://schemas.microsoft.com/office/drawing/2014/main" val="4261045900"/>
                  </a:ext>
                </a:extLst>
              </a:tr>
              <a:tr h="297699">
                <a:tc>
                  <a:txBody>
                    <a:bodyPr/>
                    <a:lstStyle/>
                    <a:p>
                      <a:r>
                        <a:rPr lang="en-IN" dirty="0" err="1"/>
                        <a:t>Book_id</a:t>
                      </a:r>
                      <a:endParaRPr lang="en-IN" dirty="0"/>
                    </a:p>
                  </a:txBody>
                  <a:tcPr/>
                </a:tc>
                <a:tc>
                  <a:txBody>
                    <a:bodyPr/>
                    <a:lstStyle/>
                    <a:p>
                      <a:r>
                        <a:rPr lang="en-IN" dirty="0"/>
                        <a:t>Varchar</a:t>
                      </a:r>
                    </a:p>
                  </a:txBody>
                  <a:tcPr/>
                </a:tc>
                <a:tc>
                  <a:txBody>
                    <a:bodyPr/>
                    <a:lstStyle/>
                    <a:p>
                      <a:r>
                        <a:rPr lang="en-IN" dirty="0"/>
                        <a:t>5</a:t>
                      </a:r>
                    </a:p>
                  </a:txBody>
                  <a:tcPr/>
                </a:tc>
                <a:tc>
                  <a:txBody>
                    <a:bodyPr/>
                    <a:lstStyle/>
                    <a:p>
                      <a:r>
                        <a:rPr lang="en-IN" dirty="0"/>
                        <a:t>Foreign key,</a:t>
                      </a:r>
                    </a:p>
                    <a:p>
                      <a:r>
                        <a:rPr lang="en-IN" dirty="0"/>
                        <a:t>Not null</a:t>
                      </a:r>
                    </a:p>
                  </a:txBody>
                  <a:tcPr/>
                </a:tc>
                <a:tc>
                  <a:txBody>
                    <a:bodyPr/>
                    <a:lstStyle/>
                    <a:p>
                      <a:r>
                        <a:rPr lang="en-IN" dirty="0"/>
                        <a:t>It specifies the booking id.</a:t>
                      </a:r>
                    </a:p>
                  </a:txBody>
                  <a:tcPr/>
                </a:tc>
                <a:extLst>
                  <a:ext uri="{0D108BD9-81ED-4DB2-BD59-A6C34878D82A}">
                    <a16:rowId xmlns:a16="http://schemas.microsoft.com/office/drawing/2014/main" val="1175014857"/>
                  </a:ext>
                </a:extLst>
              </a:tr>
              <a:tr h="297699">
                <a:tc>
                  <a:txBody>
                    <a:bodyPr/>
                    <a:lstStyle/>
                    <a:p>
                      <a:r>
                        <a:rPr lang="en-IN" dirty="0" err="1"/>
                        <a:t>Trav_id</a:t>
                      </a:r>
                      <a:endParaRPr lang="en-IN" dirty="0"/>
                    </a:p>
                  </a:txBody>
                  <a:tcPr/>
                </a:tc>
                <a:tc>
                  <a:txBody>
                    <a:bodyPr/>
                    <a:lstStyle/>
                    <a:p>
                      <a:r>
                        <a:rPr lang="en-IN" dirty="0"/>
                        <a:t>Varchar</a:t>
                      </a:r>
                    </a:p>
                  </a:txBody>
                  <a:tcPr/>
                </a:tc>
                <a:tc>
                  <a:txBody>
                    <a:bodyPr/>
                    <a:lstStyle/>
                    <a:p>
                      <a:r>
                        <a:rPr lang="en-IN" dirty="0"/>
                        <a:t>5</a:t>
                      </a:r>
                    </a:p>
                  </a:txBody>
                  <a:tcPr/>
                </a:tc>
                <a:tc>
                  <a:txBody>
                    <a:bodyPr/>
                    <a:lstStyle/>
                    <a:p>
                      <a:r>
                        <a:rPr lang="en-IN" dirty="0"/>
                        <a:t>Foreign key,</a:t>
                      </a:r>
                    </a:p>
                    <a:p>
                      <a:r>
                        <a:rPr lang="en-IN" dirty="0"/>
                        <a:t>Not null</a:t>
                      </a:r>
                    </a:p>
                  </a:txBody>
                  <a:tcPr/>
                </a:tc>
                <a:tc>
                  <a:txBody>
                    <a:bodyPr/>
                    <a:lstStyle/>
                    <a:p>
                      <a:r>
                        <a:rPr lang="en-IN" dirty="0"/>
                        <a:t>It specifies traveller id.</a:t>
                      </a:r>
                    </a:p>
                  </a:txBody>
                  <a:tcPr/>
                </a:tc>
                <a:extLst>
                  <a:ext uri="{0D108BD9-81ED-4DB2-BD59-A6C34878D82A}">
                    <a16:rowId xmlns:a16="http://schemas.microsoft.com/office/drawing/2014/main" val="2288968925"/>
                  </a:ext>
                </a:extLst>
              </a:tr>
            </a:tbl>
          </a:graphicData>
        </a:graphic>
      </p:graphicFrame>
      <p:sp>
        <p:nvSpPr>
          <p:cNvPr id="5" name="TextBox 4">
            <a:extLst>
              <a:ext uri="{FF2B5EF4-FFF2-40B4-BE49-F238E27FC236}">
                <a16:creationId xmlns:a16="http://schemas.microsoft.com/office/drawing/2014/main" id="{EC588A40-A714-4FF1-A8B7-885E7D096E08}"/>
              </a:ext>
            </a:extLst>
          </p:cNvPr>
          <p:cNvSpPr txBox="1"/>
          <p:nvPr/>
        </p:nvSpPr>
        <p:spPr>
          <a:xfrm>
            <a:off x="1175655" y="839755"/>
            <a:ext cx="6792686" cy="584775"/>
          </a:xfrm>
          <a:prstGeom prst="rect">
            <a:avLst/>
          </a:prstGeom>
          <a:noFill/>
        </p:spPr>
        <p:txBody>
          <a:bodyPr wrap="square" rtlCol="0">
            <a:spAutoFit/>
          </a:bodyPr>
          <a:lstStyle/>
          <a:p>
            <a:r>
              <a:rPr lang="en-IN" sz="1600" dirty="0">
                <a:latin typeface="Vidaloka" panose="020B0604020202020204" charset="0"/>
              </a:rPr>
              <a:t>Table Name:  </a:t>
            </a:r>
            <a:r>
              <a:rPr lang="en-IN" sz="1600" dirty="0" err="1">
                <a:latin typeface="Vidaloka" panose="020B0604020202020204" charset="0"/>
              </a:rPr>
              <a:t>Complaint_Mst_Tbl</a:t>
            </a:r>
            <a:endParaRPr lang="en-IN" sz="1600" dirty="0">
              <a:latin typeface="Vidaloka" panose="020B0604020202020204" charset="0"/>
            </a:endParaRPr>
          </a:p>
          <a:p>
            <a:r>
              <a:rPr lang="en-IN" sz="1600" dirty="0">
                <a:latin typeface="Vidaloka" panose="020B0604020202020204" charset="0"/>
              </a:rPr>
              <a:t>Table Description: Contains data related to Complaints.</a:t>
            </a:r>
          </a:p>
        </p:txBody>
      </p:sp>
    </p:spTree>
    <p:extLst>
      <p:ext uri="{BB962C8B-B14F-4D97-AF65-F5344CB8AC3E}">
        <p14:creationId xmlns:p14="http://schemas.microsoft.com/office/powerpoint/2010/main" val="24332044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BC6FEC-D9A2-4D0F-9FF5-A0A9A3BAE548}"/>
              </a:ext>
            </a:extLst>
          </p:cNvPr>
          <p:cNvSpPr>
            <a:spLocks noGrp="1"/>
          </p:cNvSpPr>
          <p:nvPr>
            <p:ph type="sldNum" idx="12"/>
          </p:nvPr>
        </p:nvSpPr>
        <p:spPr/>
        <p:txBody>
          <a:bodyPr/>
          <a:lstStyle/>
          <a:p>
            <a:fld id="{00000000-1234-1234-1234-123412341234}" type="slidenum">
              <a:rPr lang="en" smtClean="0">
                <a:latin typeface="Vidaloka" panose="020B0604020202020204" charset="0"/>
              </a:rPr>
              <a:pPr/>
              <a:t>55</a:t>
            </a:fld>
            <a:endParaRPr lang="en">
              <a:latin typeface="Vidaloka" panose="020B0604020202020204" charset="0"/>
            </a:endParaRPr>
          </a:p>
        </p:txBody>
      </p:sp>
      <p:graphicFrame>
        <p:nvGraphicFramePr>
          <p:cNvPr id="3" name="Table 3">
            <a:extLst>
              <a:ext uri="{FF2B5EF4-FFF2-40B4-BE49-F238E27FC236}">
                <a16:creationId xmlns:a16="http://schemas.microsoft.com/office/drawing/2014/main" id="{4BB1256F-9E43-44B4-A34B-DD4C8F58BCF5}"/>
              </a:ext>
            </a:extLst>
          </p:cNvPr>
          <p:cNvGraphicFramePr>
            <a:graphicFrameLocks noGrp="1"/>
          </p:cNvGraphicFramePr>
          <p:nvPr>
            <p:extLst>
              <p:ext uri="{D42A27DB-BD31-4B8C-83A1-F6EECF244321}">
                <p14:modId xmlns:p14="http://schemas.microsoft.com/office/powerpoint/2010/main" val="3561020038"/>
              </p:ext>
            </p:extLst>
          </p:nvPr>
        </p:nvGraphicFramePr>
        <p:xfrm>
          <a:off x="643812" y="2080727"/>
          <a:ext cx="7865705" cy="2277099"/>
        </p:xfrm>
        <a:graphic>
          <a:graphicData uri="http://schemas.openxmlformats.org/drawingml/2006/table">
            <a:tbl>
              <a:tblPr firstRow="1" bandRow="1">
                <a:tableStyleId>{284E427A-3D55-4303-BF80-6455036E1DE7}</a:tableStyleId>
              </a:tblPr>
              <a:tblGrid>
                <a:gridCol w="1573141">
                  <a:extLst>
                    <a:ext uri="{9D8B030D-6E8A-4147-A177-3AD203B41FA5}">
                      <a16:colId xmlns:a16="http://schemas.microsoft.com/office/drawing/2014/main" val="3223848157"/>
                    </a:ext>
                  </a:extLst>
                </a:gridCol>
                <a:gridCol w="1573141">
                  <a:extLst>
                    <a:ext uri="{9D8B030D-6E8A-4147-A177-3AD203B41FA5}">
                      <a16:colId xmlns:a16="http://schemas.microsoft.com/office/drawing/2014/main" val="478646918"/>
                    </a:ext>
                  </a:extLst>
                </a:gridCol>
                <a:gridCol w="1573141">
                  <a:extLst>
                    <a:ext uri="{9D8B030D-6E8A-4147-A177-3AD203B41FA5}">
                      <a16:colId xmlns:a16="http://schemas.microsoft.com/office/drawing/2014/main" val="2599803035"/>
                    </a:ext>
                  </a:extLst>
                </a:gridCol>
                <a:gridCol w="1573141">
                  <a:extLst>
                    <a:ext uri="{9D8B030D-6E8A-4147-A177-3AD203B41FA5}">
                      <a16:colId xmlns:a16="http://schemas.microsoft.com/office/drawing/2014/main" val="2160385204"/>
                    </a:ext>
                  </a:extLst>
                </a:gridCol>
                <a:gridCol w="1573141">
                  <a:extLst>
                    <a:ext uri="{9D8B030D-6E8A-4147-A177-3AD203B41FA5}">
                      <a16:colId xmlns:a16="http://schemas.microsoft.com/office/drawing/2014/main" val="1754211768"/>
                    </a:ext>
                  </a:extLst>
                </a:gridCol>
              </a:tblGrid>
              <a:tr h="509259">
                <a:tc>
                  <a:txBody>
                    <a:bodyPr/>
                    <a:lstStyle/>
                    <a:p>
                      <a:r>
                        <a:rPr lang="en-IN" dirty="0"/>
                        <a:t>Field Name</a:t>
                      </a:r>
                    </a:p>
                  </a:txBody>
                  <a:tcPr/>
                </a:tc>
                <a:tc>
                  <a:txBody>
                    <a:bodyPr/>
                    <a:lstStyle/>
                    <a:p>
                      <a:r>
                        <a:rPr lang="en-IN" dirty="0"/>
                        <a:t>Data Type</a:t>
                      </a:r>
                    </a:p>
                  </a:txBody>
                  <a:tcPr/>
                </a:tc>
                <a:tc>
                  <a:txBody>
                    <a:bodyPr/>
                    <a:lstStyle/>
                    <a:p>
                      <a:r>
                        <a:rPr lang="en-IN" dirty="0"/>
                        <a:t>Field Size</a:t>
                      </a:r>
                    </a:p>
                  </a:txBody>
                  <a:tcPr/>
                </a:tc>
                <a:tc>
                  <a:txBody>
                    <a:bodyPr/>
                    <a:lstStyle/>
                    <a:p>
                      <a:r>
                        <a:rPr lang="en-IN" dirty="0"/>
                        <a:t>Constraints</a:t>
                      </a:r>
                    </a:p>
                  </a:txBody>
                  <a:tcPr/>
                </a:tc>
                <a:tc>
                  <a:txBody>
                    <a:bodyPr/>
                    <a:lstStyle/>
                    <a:p>
                      <a:r>
                        <a:rPr lang="en-IN" dirty="0"/>
                        <a:t>Description</a:t>
                      </a:r>
                    </a:p>
                  </a:txBody>
                  <a:tcPr/>
                </a:tc>
                <a:extLst>
                  <a:ext uri="{0D108BD9-81ED-4DB2-BD59-A6C34878D82A}">
                    <a16:rowId xmlns:a16="http://schemas.microsoft.com/office/drawing/2014/main" val="1078238596"/>
                  </a:ext>
                </a:extLst>
              </a:tr>
              <a:tr h="711568">
                <a:tc>
                  <a:txBody>
                    <a:bodyPr/>
                    <a:lstStyle/>
                    <a:p>
                      <a:r>
                        <a:rPr lang="en-IN" dirty="0" err="1"/>
                        <a:t>Feedback_id</a:t>
                      </a:r>
                      <a:endParaRPr lang="en-IN" dirty="0"/>
                    </a:p>
                  </a:txBody>
                  <a:tcPr/>
                </a:tc>
                <a:tc>
                  <a:txBody>
                    <a:bodyPr/>
                    <a:lstStyle/>
                    <a:p>
                      <a:r>
                        <a:rPr lang="en-IN" dirty="0"/>
                        <a:t>Varchar</a:t>
                      </a:r>
                    </a:p>
                  </a:txBody>
                  <a:tcPr/>
                </a:tc>
                <a:tc>
                  <a:txBody>
                    <a:bodyPr/>
                    <a:lstStyle/>
                    <a:p>
                      <a:r>
                        <a:rPr lang="en-IN" dirty="0"/>
                        <a:t>5</a:t>
                      </a:r>
                    </a:p>
                  </a:txBody>
                  <a:tcPr/>
                </a:tc>
                <a:tc>
                  <a:txBody>
                    <a:bodyPr/>
                    <a:lstStyle/>
                    <a:p>
                      <a:r>
                        <a:rPr lang="en-IN" dirty="0"/>
                        <a:t>Primary key</a:t>
                      </a:r>
                    </a:p>
                  </a:txBody>
                  <a:tcPr/>
                </a:tc>
                <a:tc>
                  <a:txBody>
                    <a:bodyPr/>
                    <a:lstStyle/>
                    <a:p>
                      <a:r>
                        <a:rPr lang="en-IN" dirty="0"/>
                        <a:t>It uniquely defines a feedback.</a:t>
                      </a:r>
                    </a:p>
                  </a:txBody>
                  <a:tcPr/>
                </a:tc>
                <a:extLst>
                  <a:ext uri="{0D108BD9-81ED-4DB2-BD59-A6C34878D82A}">
                    <a16:rowId xmlns:a16="http://schemas.microsoft.com/office/drawing/2014/main" val="276821382"/>
                  </a:ext>
                </a:extLst>
              </a:tr>
              <a:tr h="509259">
                <a:tc>
                  <a:txBody>
                    <a:bodyPr/>
                    <a:lstStyle/>
                    <a:p>
                      <a:r>
                        <a:rPr lang="en-IN" dirty="0" err="1"/>
                        <a:t>Feedback_detail</a:t>
                      </a:r>
                      <a:endParaRPr lang="en-IN" dirty="0"/>
                    </a:p>
                  </a:txBody>
                  <a:tcPr/>
                </a:tc>
                <a:tc>
                  <a:txBody>
                    <a:bodyPr/>
                    <a:lstStyle/>
                    <a:p>
                      <a:r>
                        <a:rPr lang="en-IN" dirty="0"/>
                        <a:t>Varchar</a:t>
                      </a:r>
                    </a:p>
                  </a:txBody>
                  <a:tcPr/>
                </a:tc>
                <a:tc>
                  <a:txBody>
                    <a:bodyPr/>
                    <a:lstStyle/>
                    <a:p>
                      <a:r>
                        <a:rPr lang="en-IN" dirty="0"/>
                        <a:t>200</a:t>
                      </a:r>
                    </a:p>
                  </a:txBody>
                  <a:tcPr/>
                </a:tc>
                <a:tc>
                  <a:txBody>
                    <a:bodyPr/>
                    <a:lstStyle/>
                    <a:p>
                      <a:r>
                        <a:rPr lang="en-IN" dirty="0"/>
                        <a:t>Not null</a:t>
                      </a:r>
                    </a:p>
                  </a:txBody>
                  <a:tcPr/>
                </a:tc>
                <a:tc>
                  <a:txBody>
                    <a:bodyPr/>
                    <a:lstStyle/>
                    <a:p>
                      <a:r>
                        <a:rPr lang="en-IN" dirty="0"/>
                        <a:t>It specifies name of the state.</a:t>
                      </a:r>
                    </a:p>
                  </a:txBody>
                  <a:tcPr/>
                </a:tc>
                <a:extLst>
                  <a:ext uri="{0D108BD9-81ED-4DB2-BD59-A6C34878D82A}">
                    <a16:rowId xmlns:a16="http://schemas.microsoft.com/office/drawing/2014/main" val="2281686607"/>
                  </a:ext>
                </a:extLst>
              </a:tr>
              <a:tr h="509259">
                <a:tc>
                  <a:txBody>
                    <a:bodyPr/>
                    <a:lstStyle/>
                    <a:p>
                      <a:r>
                        <a:rPr lang="en-IN" dirty="0" err="1"/>
                        <a:t>Trav_id</a:t>
                      </a:r>
                      <a:endParaRPr lang="en-IN" dirty="0"/>
                    </a:p>
                  </a:txBody>
                  <a:tcPr/>
                </a:tc>
                <a:tc>
                  <a:txBody>
                    <a:bodyPr/>
                    <a:lstStyle/>
                    <a:p>
                      <a:r>
                        <a:rPr lang="en-IN" dirty="0"/>
                        <a:t>Varchar</a:t>
                      </a:r>
                    </a:p>
                  </a:txBody>
                  <a:tcPr/>
                </a:tc>
                <a:tc>
                  <a:txBody>
                    <a:bodyPr/>
                    <a:lstStyle/>
                    <a:p>
                      <a:r>
                        <a:rPr lang="en-IN" dirty="0"/>
                        <a:t>5</a:t>
                      </a:r>
                    </a:p>
                  </a:txBody>
                  <a:tcPr/>
                </a:tc>
                <a:tc>
                  <a:txBody>
                    <a:bodyPr/>
                    <a:lstStyle/>
                    <a:p>
                      <a:r>
                        <a:rPr lang="en-IN" dirty="0"/>
                        <a:t>Foreign key,</a:t>
                      </a:r>
                    </a:p>
                    <a:p>
                      <a:r>
                        <a:rPr lang="en-IN" dirty="0"/>
                        <a:t>Not null</a:t>
                      </a:r>
                    </a:p>
                  </a:txBody>
                  <a:tcPr/>
                </a:tc>
                <a:tc>
                  <a:txBody>
                    <a:bodyPr/>
                    <a:lstStyle/>
                    <a:p>
                      <a:r>
                        <a:rPr lang="en-IN" dirty="0"/>
                        <a:t>It specifies the traveller id.</a:t>
                      </a:r>
                    </a:p>
                  </a:txBody>
                  <a:tcPr/>
                </a:tc>
                <a:extLst>
                  <a:ext uri="{0D108BD9-81ED-4DB2-BD59-A6C34878D82A}">
                    <a16:rowId xmlns:a16="http://schemas.microsoft.com/office/drawing/2014/main" val="2430213440"/>
                  </a:ext>
                </a:extLst>
              </a:tr>
            </a:tbl>
          </a:graphicData>
        </a:graphic>
      </p:graphicFrame>
      <p:sp>
        <p:nvSpPr>
          <p:cNvPr id="5" name="TextBox 4">
            <a:extLst>
              <a:ext uri="{FF2B5EF4-FFF2-40B4-BE49-F238E27FC236}">
                <a16:creationId xmlns:a16="http://schemas.microsoft.com/office/drawing/2014/main" id="{EC588A40-A714-4FF1-A8B7-885E7D096E08}"/>
              </a:ext>
            </a:extLst>
          </p:cNvPr>
          <p:cNvSpPr txBox="1"/>
          <p:nvPr/>
        </p:nvSpPr>
        <p:spPr>
          <a:xfrm>
            <a:off x="1175657" y="970383"/>
            <a:ext cx="6792686" cy="584775"/>
          </a:xfrm>
          <a:prstGeom prst="rect">
            <a:avLst/>
          </a:prstGeom>
          <a:noFill/>
        </p:spPr>
        <p:txBody>
          <a:bodyPr wrap="square" rtlCol="0">
            <a:spAutoFit/>
          </a:bodyPr>
          <a:lstStyle/>
          <a:p>
            <a:r>
              <a:rPr lang="en-IN" sz="1600" dirty="0">
                <a:latin typeface="Vidaloka" panose="020B0604020202020204" charset="0"/>
              </a:rPr>
              <a:t>Table Name:  </a:t>
            </a:r>
            <a:r>
              <a:rPr lang="en-IN" sz="1600" dirty="0" err="1">
                <a:latin typeface="Vidaloka" panose="020B0604020202020204" charset="0"/>
              </a:rPr>
              <a:t>Feedback_Mst_Tbl</a:t>
            </a:r>
            <a:endParaRPr lang="en-IN" sz="1600" dirty="0">
              <a:latin typeface="Vidaloka" panose="020B0604020202020204" charset="0"/>
            </a:endParaRPr>
          </a:p>
          <a:p>
            <a:r>
              <a:rPr lang="en-IN" sz="1600" dirty="0">
                <a:latin typeface="Vidaloka" panose="020B0604020202020204" charset="0"/>
              </a:rPr>
              <a:t>Table Description: Contains data related to Feedback.</a:t>
            </a:r>
          </a:p>
        </p:txBody>
      </p:sp>
    </p:spTree>
    <p:extLst>
      <p:ext uri="{BB962C8B-B14F-4D97-AF65-F5344CB8AC3E}">
        <p14:creationId xmlns:p14="http://schemas.microsoft.com/office/powerpoint/2010/main" val="12671207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BC6FEC-D9A2-4D0F-9FF5-A0A9A3BAE548}"/>
              </a:ext>
            </a:extLst>
          </p:cNvPr>
          <p:cNvSpPr>
            <a:spLocks noGrp="1"/>
          </p:cNvSpPr>
          <p:nvPr>
            <p:ph type="sldNum" idx="12"/>
          </p:nvPr>
        </p:nvSpPr>
        <p:spPr/>
        <p:txBody>
          <a:bodyPr/>
          <a:lstStyle/>
          <a:p>
            <a:fld id="{00000000-1234-1234-1234-123412341234}" type="slidenum">
              <a:rPr lang="en" smtClean="0">
                <a:latin typeface="Vidaloka" panose="020B0604020202020204" charset="0"/>
              </a:rPr>
              <a:pPr/>
              <a:t>56</a:t>
            </a:fld>
            <a:endParaRPr lang="en">
              <a:latin typeface="Vidaloka" panose="020B0604020202020204" charset="0"/>
            </a:endParaRPr>
          </a:p>
        </p:txBody>
      </p:sp>
      <p:graphicFrame>
        <p:nvGraphicFramePr>
          <p:cNvPr id="3" name="Table 3">
            <a:extLst>
              <a:ext uri="{FF2B5EF4-FFF2-40B4-BE49-F238E27FC236}">
                <a16:creationId xmlns:a16="http://schemas.microsoft.com/office/drawing/2014/main" id="{4BB1256F-9E43-44B4-A34B-DD4C8F58BCF5}"/>
              </a:ext>
            </a:extLst>
          </p:cNvPr>
          <p:cNvGraphicFramePr>
            <a:graphicFrameLocks noGrp="1"/>
          </p:cNvGraphicFramePr>
          <p:nvPr>
            <p:extLst>
              <p:ext uri="{D42A27DB-BD31-4B8C-83A1-F6EECF244321}">
                <p14:modId xmlns:p14="http://schemas.microsoft.com/office/powerpoint/2010/main" val="4185737933"/>
              </p:ext>
            </p:extLst>
          </p:nvPr>
        </p:nvGraphicFramePr>
        <p:xfrm>
          <a:off x="643812" y="2080727"/>
          <a:ext cx="7865705" cy="1738987"/>
        </p:xfrm>
        <a:graphic>
          <a:graphicData uri="http://schemas.openxmlformats.org/drawingml/2006/table">
            <a:tbl>
              <a:tblPr firstRow="1" bandRow="1">
                <a:tableStyleId>{284E427A-3D55-4303-BF80-6455036E1DE7}</a:tableStyleId>
              </a:tblPr>
              <a:tblGrid>
                <a:gridCol w="1573141">
                  <a:extLst>
                    <a:ext uri="{9D8B030D-6E8A-4147-A177-3AD203B41FA5}">
                      <a16:colId xmlns:a16="http://schemas.microsoft.com/office/drawing/2014/main" val="3223848157"/>
                    </a:ext>
                  </a:extLst>
                </a:gridCol>
                <a:gridCol w="1573141">
                  <a:extLst>
                    <a:ext uri="{9D8B030D-6E8A-4147-A177-3AD203B41FA5}">
                      <a16:colId xmlns:a16="http://schemas.microsoft.com/office/drawing/2014/main" val="478646918"/>
                    </a:ext>
                  </a:extLst>
                </a:gridCol>
                <a:gridCol w="1573141">
                  <a:extLst>
                    <a:ext uri="{9D8B030D-6E8A-4147-A177-3AD203B41FA5}">
                      <a16:colId xmlns:a16="http://schemas.microsoft.com/office/drawing/2014/main" val="2599803035"/>
                    </a:ext>
                  </a:extLst>
                </a:gridCol>
                <a:gridCol w="1573141">
                  <a:extLst>
                    <a:ext uri="{9D8B030D-6E8A-4147-A177-3AD203B41FA5}">
                      <a16:colId xmlns:a16="http://schemas.microsoft.com/office/drawing/2014/main" val="2160385204"/>
                    </a:ext>
                  </a:extLst>
                </a:gridCol>
                <a:gridCol w="1573141">
                  <a:extLst>
                    <a:ext uri="{9D8B030D-6E8A-4147-A177-3AD203B41FA5}">
                      <a16:colId xmlns:a16="http://schemas.microsoft.com/office/drawing/2014/main" val="1754211768"/>
                    </a:ext>
                  </a:extLst>
                </a:gridCol>
              </a:tblGrid>
              <a:tr h="509259">
                <a:tc>
                  <a:txBody>
                    <a:bodyPr/>
                    <a:lstStyle/>
                    <a:p>
                      <a:r>
                        <a:rPr lang="en-IN" dirty="0"/>
                        <a:t>Field Name</a:t>
                      </a:r>
                    </a:p>
                  </a:txBody>
                  <a:tcPr/>
                </a:tc>
                <a:tc>
                  <a:txBody>
                    <a:bodyPr/>
                    <a:lstStyle/>
                    <a:p>
                      <a:r>
                        <a:rPr lang="en-IN" dirty="0"/>
                        <a:t>Data Type</a:t>
                      </a:r>
                    </a:p>
                  </a:txBody>
                  <a:tcPr/>
                </a:tc>
                <a:tc>
                  <a:txBody>
                    <a:bodyPr/>
                    <a:lstStyle/>
                    <a:p>
                      <a:r>
                        <a:rPr lang="en-IN" dirty="0"/>
                        <a:t>Field Size</a:t>
                      </a:r>
                    </a:p>
                  </a:txBody>
                  <a:tcPr/>
                </a:tc>
                <a:tc>
                  <a:txBody>
                    <a:bodyPr/>
                    <a:lstStyle/>
                    <a:p>
                      <a:r>
                        <a:rPr lang="en-IN" dirty="0"/>
                        <a:t>Constraints</a:t>
                      </a:r>
                    </a:p>
                  </a:txBody>
                  <a:tcPr/>
                </a:tc>
                <a:tc>
                  <a:txBody>
                    <a:bodyPr/>
                    <a:lstStyle/>
                    <a:p>
                      <a:r>
                        <a:rPr lang="en-IN" dirty="0"/>
                        <a:t>Description</a:t>
                      </a:r>
                    </a:p>
                  </a:txBody>
                  <a:tcPr/>
                </a:tc>
                <a:extLst>
                  <a:ext uri="{0D108BD9-81ED-4DB2-BD59-A6C34878D82A}">
                    <a16:rowId xmlns:a16="http://schemas.microsoft.com/office/drawing/2014/main" val="1078238596"/>
                  </a:ext>
                </a:extLst>
              </a:tr>
              <a:tr h="711568">
                <a:tc>
                  <a:txBody>
                    <a:bodyPr/>
                    <a:lstStyle/>
                    <a:p>
                      <a:r>
                        <a:rPr lang="en-IN" dirty="0" err="1"/>
                        <a:t>State_id</a:t>
                      </a:r>
                      <a:endParaRPr lang="en-IN" dirty="0"/>
                    </a:p>
                  </a:txBody>
                  <a:tcPr/>
                </a:tc>
                <a:tc>
                  <a:txBody>
                    <a:bodyPr/>
                    <a:lstStyle/>
                    <a:p>
                      <a:r>
                        <a:rPr lang="en-IN" dirty="0"/>
                        <a:t>Varchar</a:t>
                      </a:r>
                    </a:p>
                  </a:txBody>
                  <a:tcPr/>
                </a:tc>
                <a:tc>
                  <a:txBody>
                    <a:bodyPr/>
                    <a:lstStyle/>
                    <a:p>
                      <a:r>
                        <a:rPr lang="en-IN" dirty="0"/>
                        <a:t>5</a:t>
                      </a:r>
                    </a:p>
                  </a:txBody>
                  <a:tcPr/>
                </a:tc>
                <a:tc>
                  <a:txBody>
                    <a:bodyPr/>
                    <a:lstStyle/>
                    <a:p>
                      <a:r>
                        <a:rPr lang="en-IN" dirty="0"/>
                        <a:t>Primary key</a:t>
                      </a:r>
                    </a:p>
                  </a:txBody>
                  <a:tcPr/>
                </a:tc>
                <a:tc>
                  <a:txBody>
                    <a:bodyPr/>
                    <a:lstStyle/>
                    <a:p>
                      <a:r>
                        <a:rPr lang="en-IN" dirty="0"/>
                        <a:t>It uniquely defines a state.</a:t>
                      </a:r>
                    </a:p>
                  </a:txBody>
                  <a:tcPr/>
                </a:tc>
                <a:extLst>
                  <a:ext uri="{0D108BD9-81ED-4DB2-BD59-A6C34878D82A}">
                    <a16:rowId xmlns:a16="http://schemas.microsoft.com/office/drawing/2014/main" val="276821382"/>
                  </a:ext>
                </a:extLst>
              </a:tr>
              <a:tr h="509259">
                <a:tc>
                  <a:txBody>
                    <a:bodyPr/>
                    <a:lstStyle/>
                    <a:p>
                      <a:r>
                        <a:rPr lang="en-IN" dirty="0" err="1"/>
                        <a:t>State_name</a:t>
                      </a:r>
                      <a:endParaRPr lang="en-IN" dirty="0"/>
                    </a:p>
                  </a:txBody>
                  <a:tcPr/>
                </a:tc>
                <a:tc>
                  <a:txBody>
                    <a:bodyPr/>
                    <a:lstStyle/>
                    <a:p>
                      <a:r>
                        <a:rPr lang="en-IN" dirty="0"/>
                        <a:t>Varchar</a:t>
                      </a:r>
                    </a:p>
                  </a:txBody>
                  <a:tcPr/>
                </a:tc>
                <a:tc>
                  <a:txBody>
                    <a:bodyPr/>
                    <a:lstStyle/>
                    <a:p>
                      <a:r>
                        <a:rPr lang="en-IN" dirty="0"/>
                        <a:t>20</a:t>
                      </a:r>
                    </a:p>
                  </a:txBody>
                  <a:tcPr/>
                </a:tc>
                <a:tc>
                  <a:txBody>
                    <a:bodyPr/>
                    <a:lstStyle/>
                    <a:p>
                      <a:r>
                        <a:rPr lang="en-IN" dirty="0"/>
                        <a:t>Not null</a:t>
                      </a:r>
                    </a:p>
                  </a:txBody>
                  <a:tcPr/>
                </a:tc>
                <a:tc>
                  <a:txBody>
                    <a:bodyPr/>
                    <a:lstStyle/>
                    <a:p>
                      <a:r>
                        <a:rPr lang="en-IN" dirty="0"/>
                        <a:t>It specifies name of the state.</a:t>
                      </a:r>
                    </a:p>
                  </a:txBody>
                  <a:tcPr/>
                </a:tc>
                <a:extLst>
                  <a:ext uri="{0D108BD9-81ED-4DB2-BD59-A6C34878D82A}">
                    <a16:rowId xmlns:a16="http://schemas.microsoft.com/office/drawing/2014/main" val="2281686607"/>
                  </a:ext>
                </a:extLst>
              </a:tr>
            </a:tbl>
          </a:graphicData>
        </a:graphic>
      </p:graphicFrame>
      <p:sp>
        <p:nvSpPr>
          <p:cNvPr id="5" name="TextBox 4">
            <a:extLst>
              <a:ext uri="{FF2B5EF4-FFF2-40B4-BE49-F238E27FC236}">
                <a16:creationId xmlns:a16="http://schemas.microsoft.com/office/drawing/2014/main" id="{EC588A40-A714-4FF1-A8B7-885E7D096E08}"/>
              </a:ext>
            </a:extLst>
          </p:cNvPr>
          <p:cNvSpPr txBox="1"/>
          <p:nvPr/>
        </p:nvSpPr>
        <p:spPr>
          <a:xfrm>
            <a:off x="1175657" y="970383"/>
            <a:ext cx="6792686" cy="584775"/>
          </a:xfrm>
          <a:prstGeom prst="rect">
            <a:avLst/>
          </a:prstGeom>
          <a:noFill/>
        </p:spPr>
        <p:txBody>
          <a:bodyPr wrap="square" rtlCol="0">
            <a:spAutoFit/>
          </a:bodyPr>
          <a:lstStyle/>
          <a:p>
            <a:r>
              <a:rPr lang="en-IN" sz="1600" dirty="0">
                <a:latin typeface="Vidaloka" panose="020B0604020202020204" charset="0"/>
              </a:rPr>
              <a:t>Table Name:  </a:t>
            </a:r>
            <a:r>
              <a:rPr lang="en-IN" sz="1600" dirty="0" err="1">
                <a:latin typeface="Vidaloka" panose="020B0604020202020204" charset="0"/>
              </a:rPr>
              <a:t>State_Table</a:t>
            </a:r>
            <a:endParaRPr lang="en-IN" sz="1600" dirty="0">
              <a:latin typeface="Vidaloka" panose="020B0604020202020204" charset="0"/>
            </a:endParaRPr>
          </a:p>
          <a:p>
            <a:r>
              <a:rPr lang="en-IN" sz="1600" dirty="0">
                <a:latin typeface="Vidaloka" panose="020B0604020202020204" charset="0"/>
              </a:rPr>
              <a:t>Table Description: Contains data related to States.</a:t>
            </a:r>
          </a:p>
        </p:txBody>
      </p:sp>
    </p:spTree>
    <p:extLst>
      <p:ext uri="{BB962C8B-B14F-4D97-AF65-F5344CB8AC3E}">
        <p14:creationId xmlns:p14="http://schemas.microsoft.com/office/powerpoint/2010/main" val="188133817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BC6FEC-D9A2-4D0F-9FF5-A0A9A3BAE548}"/>
              </a:ext>
            </a:extLst>
          </p:cNvPr>
          <p:cNvSpPr>
            <a:spLocks noGrp="1"/>
          </p:cNvSpPr>
          <p:nvPr>
            <p:ph type="sldNum" idx="12"/>
          </p:nvPr>
        </p:nvSpPr>
        <p:spPr/>
        <p:txBody>
          <a:bodyPr/>
          <a:lstStyle/>
          <a:p>
            <a:fld id="{00000000-1234-1234-1234-123412341234}" type="slidenum">
              <a:rPr lang="en" smtClean="0">
                <a:latin typeface="Vidaloka" panose="020B0604020202020204" charset="0"/>
              </a:rPr>
              <a:pPr/>
              <a:t>57</a:t>
            </a:fld>
            <a:endParaRPr lang="en">
              <a:latin typeface="Vidaloka" panose="020B0604020202020204" charset="0"/>
            </a:endParaRPr>
          </a:p>
        </p:txBody>
      </p:sp>
      <p:graphicFrame>
        <p:nvGraphicFramePr>
          <p:cNvPr id="3" name="Table 3">
            <a:extLst>
              <a:ext uri="{FF2B5EF4-FFF2-40B4-BE49-F238E27FC236}">
                <a16:creationId xmlns:a16="http://schemas.microsoft.com/office/drawing/2014/main" id="{4BB1256F-9E43-44B4-A34B-DD4C8F58BCF5}"/>
              </a:ext>
            </a:extLst>
          </p:cNvPr>
          <p:cNvGraphicFramePr>
            <a:graphicFrameLocks noGrp="1"/>
          </p:cNvGraphicFramePr>
          <p:nvPr>
            <p:extLst>
              <p:ext uri="{D42A27DB-BD31-4B8C-83A1-F6EECF244321}">
                <p14:modId xmlns:p14="http://schemas.microsoft.com/office/powerpoint/2010/main" val="3250545731"/>
              </p:ext>
            </p:extLst>
          </p:nvPr>
        </p:nvGraphicFramePr>
        <p:xfrm>
          <a:off x="643812" y="2080727"/>
          <a:ext cx="7865705" cy="2257147"/>
        </p:xfrm>
        <a:graphic>
          <a:graphicData uri="http://schemas.openxmlformats.org/drawingml/2006/table">
            <a:tbl>
              <a:tblPr firstRow="1" bandRow="1">
                <a:tableStyleId>{284E427A-3D55-4303-BF80-6455036E1DE7}</a:tableStyleId>
              </a:tblPr>
              <a:tblGrid>
                <a:gridCol w="1573141">
                  <a:extLst>
                    <a:ext uri="{9D8B030D-6E8A-4147-A177-3AD203B41FA5}">
                      <a16:colId xmlns:a16="http://schemas.microsoft.com/office/drawing/2014/main" val="3223848157"/>
                    </a:ext>
                  </a:extLst>
                </a:gridCol>
                <a:gridCol w="1573141">
                  <a:extLst>
                    <a:ext uri="{9D8B030D-6E8A-4147-A177-3AD203B41FA5}">
                      <a16:colId xmlns:a16="http://schemas.microsoft.com/office/drawing/2014/main" val="478646918"/>
                    </a:ext>
                  </a:extLst>
                </a:gridCol>
                <a:gridCol w="1573141">
                  <a:extLst>
                    <a:ext uri="{9D8B030D-6E8A-4147-A177-3AD203B41FA5}">
                      <a16:colId xmlns:a16="http://schemas.microsoft.com/office/drawing/2014/main" val="2599803035"/>
                    </a:ext>
                  </a:extLst>
                </a:gridCol>
                <a:gridCol w="1573141">
                  <a:extLst>
                    <a:ext uri="{9D8B030D-6E8A-4147-A177-3AD203B41FA5}">
                      <a16:colId xmlns:a16="http://schemas.microsoft.com/office/drawing/2014/main" val="2160385204"/>
                    </a:ext>
                  </a:extLst>
                </a:gridCol>
                <a:gridCol w="1573141">
                  <a:extLst>
                    <a:ext uri="{9D8B030D-6E8A-4147-A177-3AD203B41FA5}">
                      <a16:colId xmlns:a16="http://schemas.microsoft.com/office/drawing/2014/main" val="1754211768"/>
                    </a:ext>
                  </a:extLst>
                </a:gridCol>
              </a:tblGrid>
              <a:tr h="509259">
                <a:tc>
                  <a:txBody>
                    <a:bodyPr/>
                    <a:lstStyle/>
                    <a:p>
                      <a:r>
                        <a:rPr lang="en-IN" dirty="0"/>
                        <a:t>Field Name</a:t>
                      </a:r>
                    </a:p>
                  </a:txBody>
                  <a:tcPr/>
                </a:tc>
                <a:tc>
                  <a:txBody>
                    <a:bodyPr/>
                    <a:lstStyle/>
                    <a:p>
                      <a:r>
                        <a:rPr lang="en-IN" dirty="0"/>
                        <a:t>Data Type</a:t>
                      </a:r>
                    </a:p>
                  </a:txBody>
                  <a:tcPr/>
                </a:tc>
                <a:tc>
                  <a:txBody>
                    <a:bodyPr/>
                    <a:lstStyle/>
                    <a:p>
                      <a:r>
                        <a:rPr lang="en-IN" dirty="0"/>
                        <a:t>Field Size</a:t>
                      </a:r>
                    </a:p>
                  </a:txBody>
                  <a:tcPr/>
                </a:tc>
                <a:tc>
                  <a:txBody>
                    <a:bodyPr/>
                    <a:lstStyle/>
                    <a:p>
                      <a:r>
                        <a:rPr lang="en-IN" dirty="0"/>
                        <a:t>Constraints</a:t>
                      </a:r>
                    </a:p>
                  </a:txBody>
                  <a:tcPr/>
                </a:tc>
                <a:tc>
                  <a:txBody>
                    <a:bodyPr/>
                    <a:lstStyle/>
                    <a:p>
                      <a:r>
                        <a:rPr lang="en-IN" dirty="0"/>
                        <a:t>Description</a:t>
                      </a:r>
                    </a:p>
                  </a:txBody>
                  <a:tcPr/>
                </a:tc>
                <a:extLst>
                  <a:ext uri="{0D108BD9-81ED-4DB2-BD59-A6C34878D82A}">
                    <a16:rowId xmlns:a16="http://schemas.microsoft.com/office/drawing/2014/main" val="1078238596"/>
                  </a:ext>
                </a:extLst>
              </a:tr>
              <a:tr h="711568">
                <a:tc>
                  <a:txBody>
                    <a:bodyPr/>
                    <a:lstStyle/>
                    <a:p>
                      <a:r>
                        <a:rPr lang="en-IN" dirty="0" err="1"/>
                        <a:t>City_id</a:t>
                      </a:r>
                      <a:endParaRPr lang="en-IN" dirty="0"/>
                    </a:p>
                  </a:txBody>
                  <a:tcPr/>
                </a:tc>
                <a:tc>
                  <a:txBody>
                    <a:bodyPr/>
                    <a:lstStyle/>
                    <a:p>
                      <a:r>
                        <a:rPr lang="en-IN" dirty="0"/>
                        <a:t>Varchar</a:t>
                      </a:r>
                    </a:p>
                  </a:txBody>
                  <a:tcPr/>
                </a:tc>
                <a:tc>
                  <a:txBody>
                    <a:bodyPr/>
                    <a:lstStyle/>
                    <a:p>
                      <a:r>
                        <a:rPr lang="en-IN" dirty="0"/>
                        <a:t>5</a:t>
                      </a:r>
                    </a:p>
                  </a:txBody>
                  <a:tcPr/>
                </a:tc>
                <a:tc>
                  <a:txBody>
                    <a:bodyPr/>
                    <a:lstStyle/>
                    <a:p>
                      <a:r>
                        <a:rPr lang="en-IN" dirty="0"/>
                        <a:t>Primary key</a:t>
                      </a:r>
                    </a:p>
                  </a:txBody>
                  <a:tcPr/>
                </a:tc>
                <a:tc>
                  <a:txBody>
                    <a:bodyPr/>
                    <a:lstStyle/>
                    <a:p>
                      <a:r>
                        <a:rPr lang="en-IN" dirty="0"/>
                        <a:t>It uniquely defines a city.</a:t>
                      </a:r>
                    </a:p>
                  </a:txBody>
                  <a:tcPr/>
                </a:tc>
                <a:extLst>
                  <a:ext uri="{0D108BD9-81ED-4DB2-BD59-A6C34878D82A}">
                    <a16:rowId xmlns:a16="http://schemas.microsoft.com/office/drawing/2014/main" val="276821382"/>
                  </a:ext>
                </a:extLst>
              </a:tr>
              <a:tr h="509259">
                <a:tc>
                  <a:txBody>
                    <a:bodyPr/>
                    <a:lstStyle/>
                    <a:p>
                      <a:r>
                        <a:rPr lang="en-IN" dirty="0" err="1"/>
                        <a:t>City_name</a:t>
                      </a:r>
                      <a:endParaRPr lang="en-IN" dirty="0"/>
                    </a:p>
                  </a:txBody>
                  <a:tcPr/>
                </a:tc>
                <a:tc>
                  <a:txBody>
                    <a:bodyPr/>
                    <a:lstStyle/>
                    <a:p>
                      <a:r>
                        <a:rPr lang="en-IN" dirty="0"/>
                        <a:t>Varchar</a:t>
                      </a:r>
                    </a:p>
                  </a:txBody>
                  <a:tcPr/>
                </a:tc>
                <a:tc>
                  <a:txBody>
                    <a:bodyPr/>
                    <a:lstStyle/>
                    <a:p>
                      <a:r>
                        <a:rPr lang="en-IN" dirty="0"/>
                        <a:t>20</a:t>
                      </a:r>
                    </a:p>
                  </a:txBody>
                  <a:tcPr/>
                </a:tc>
                <a:tc>
                  <a:txBody>
                    <a:bodyPr/>
                    <a:lstStyle/>
                    <a:p>
                      <a:r>
                        <a:rPr lang="en-IN" dirty="0"/>
                        <a:t>Not null</a:t>
                      </a:r>
                    </a:p>
                  </a:txBody>
                  <a:tcPr/>
                </a:tc>
                <a:tc>
                  <a:txBody>
                    <a:bodyPr/>
                    <a:lstStyle/>
                    <a:p>
                      <a:r>
                        <a:rPr lang="en-IN" dirty="0"/>
                        <a:t>It specifies name of the city.</a:t>
                      </a:r>
                    </a:p>
                  </a:txBody>
                  <a:tcPr/>
                </a:tc>
                <a:extLst>
                  <a:ext uri="{0D108BD9-81ED-4DB2-BD59-A6C34878D82A}">
                    <a16:rowId xmlns:a16="http://schemas.microsoft.com/office/drawing/2014/main" val="2281686607"/>
                  </a:ext>
                </a:extLst>
              </a:tr>
              <a:tr h="509259">
                <a:tc>
                  <a:txBody>
                    <a:bodyPr/>
                    <a:lstStyle/>
                    <a:p>
                      <a:r>
                        <a:rPr lang="en-IN" dirty="0" err="1"/>
                        <a:t>State_id</a:t>
                      </a:r>
                      <a:endParaRPr lang="en-IN" dirty="0"/>
                    </a:p>
                  </a:txBody>
                  <a:tcPr/>
                </a:tc>
                <a:tc>
                  <a:txBody>
                    <a:bodyPr/>
                    <a:lstStyle/>
                    <a:p>
                      <a:r>
                        <a:rPr lang="en-IN" dirty="0"/>
                        <a:t>Varchar</a:t>
                      </a:r>
                    </a:p>
                  </a:txBody>
                  <a:tcPr/>
                </a:tc>
                <a:tc>
                  <a:txBody>
                    <a:bodyPr/>
                    <a:lstStyle/>
                    <a:p>
                      <a:r>
                        <a:rPr lang="en-IN" dirty="0"/>
                        <a:t>5</a:t>
                      </a:r>
                    </a:p>
                  </a:txBody>
                  <a:tcPr/>
                </a:tc>
                <a:tc>
                  <a:txBody>
                    <a:bodyPr/>
                    <a:lstStyle/>
                    <a:p>
                      <a:r>
                        <a:rPr lang="en-IN" dirty="0"/>
                        <a:t>Foreign key, </a:t>
                      </a:r>
                    </a:p>
                    <a:p>
                      <a:r>
                        <a:rPr lang="en-IN" dirty="0"/>
                        <a:t>Not null</a:t>
                      </a:r>
                    </a:p>
                  </a:txBody>
                  <a:tcPr/>
                </a:tc>
                <a:tc>
                  <a:txBody>
                    <a:bodyPr/>
                    <a:lstStyle/>
                    <a:p>
                      <a:r>
                        <a:rPr lang="en-IN" dirty="0"/>
                        <a:t>It uniquely defines a state.</a:t>
                      </a:r>
                    </a:p>
                  </a:txBody>
                  <a:tcPr/>
                </a:tc>
                <a:extLst>
                  <a:ext uri="{0D108BD9-81ED-4DB2-BD59-A6C34878D82A}">
                    <a16:rowId xmlns:a16="http://schemas.microsoft.com/office/drawing/2014/main" val="417877030"/>
                  </a:ext>
                </a:extLst>
              </a:tr>
            </a:tbl>
          </a:graphicData>
        </a:graphic>
      </p:graphicFrame>
      <p:sp>
        <p:nvSpPr>
          <p:cNvPr id="5" name="TextBox 4">
            <a:extLst>
              <a:ext uri="{FF2B5EF4-FFF2-40B4-BE49-F238E27FC236}">
                <a16:creationId xmlns:a16="http://schemas.microsoft.com/office/drawing/2014/main" id="{EC588A40-A714-4FF1-A8B7-885E7D096E08}"/>
              </a:ext>
            </a:extLst>
          </p:cNvPr>
          <p:cNvSpPr txBox="1"/>
          <p:nvPr/>
        </p:nvSpPr>
        <p:spPr>
          <a:xfrm>
            <a:off x="1175657" y="970383"/>
            <a:ext cx="6792686" cy="584775"/>
          </a:xfrm>
          <a:prstGeom prst="rect">
            <a:avLst/>
          </a:prstGeom>
          <a:noFill/>
        </p:spPr>
        <p:txBody>
          <a:bodyPr wrap="square" rtlCol="0">
            <a:spAutoFit/>
          </a:bodyPr>
          <a:lstStyle/>
          <a:p>
            <a:r>
              <a:rPr lang="en-IN" sz="1600" dirty="0">
                <a:latin typeface="Vidaloka" panose="020B0604020202020204" charset="0"/>
              </a:rPr>
              <a:t>Table Name:  </a:t>
            </a:r>
            <a:r>
              <a:rPr lang="en-IN" sz="1600" dirty="0" err="1">
                <a:latin typeface="Vidaloka" panose="020B0604020202020204" charset="0"/>
              </a:rPr>
              <a:t>City_Table</a:t>
            </a:r>
            <a:endParaRPr lang="en-IN" sz="1600" dirty="0">
              <a:latin typeface="Vidaloka" panose="020B0604020202020204" charset="0"/>
            </a:endParaRPr>
          </a:p>
          <a:p>
            <a:r>
              <a:rPr lang="en-IN" sz="1600" dirty="0">
                <a:latin typeface="Vidaloka" panose="020B0604020202020204" charset="0"/>
              </a:rPr>
              <a:t>Table Description: Contains data related to Cities.</a:t>
            </a:r>
          </a:p>
        </p:txBody>
      </p:sp>
    </p:spTree>
    <p:extLst>
      <p:ext uri="{BB962C8B-B14F-4D97-AF65-F5344CB8AC3E}">
        <p14:creationId xmlns:p14="http://schemas.microsoft.com/office/powerpoint/2010/main" val="11591115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7"/>
          <p:cNvSpPr txBox="1">
            <a:spLocks noGrp="1"/>
          </p:cNvSpPr>
          <p:nvPr>
            <p:ph type="sldNum" idx="12"/>
          </p:nvPr>
        </p:nvSpPr>
        <p:spPr>
          <a:xfrm>
            <a:off x="50" y="4645875"/>
            <a:ext cx="9144000" cy="49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58</a:t>
            </a:fld>
            <a:endParaRPr/>
          </a:p>
        </p:txBody>
      </p:sp>
      <p:sp>
        <p:nvSpPr>
          <p:cNvPr id="307" name="Google Shape;307;p37"/>
          <p:cNvSpPr txBox="1">
            <a:spLocks noGrp="1"/>
          </p:cNvSpPr>
          <p:nvPr>
            <p:ph type="ctrTitle" idx="4294967295"/>
          </p:nvPr>
        </p:nvSpPr>
        <p:spPr>
          <a:xfrm>
            <a:off x="1275149" y="1292087"/>
            <a:ext cx="6593700" cy="107367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solidFill>
                  <a:srgbClr val="9E7C59"/>
                </a:solidFill>
              </a:rPr>
              <a:t>Thank You!</a:t>
            </a:r>
            <a:endParaRPr sz="6000" dirty="0">
              <a:solidFill>
                <a:srgbClr val="9E7C59"/>
              </a:solidFill>
            </a:endParaRPr>
          </a:p>
        </p:txBody>
      </p:sp>
      <p:sp>
        <p:nvSpPr>
          <p:cNvPr id="308" name="Google Shape;308;p37"/>
          <p:cNvSpPr txBox="1">
            <a:spLocks noGrp="1"/>
          </p:cNvSpPr>
          <p:nvPr>
            <p:ph type="subTitle" idx="4294967295"/>
          </p:nvPr>
        </p:nvSpPr>
        <p:spPr>
          <a:xfrm>
            <a:off x="800100" y="2571750"/>
            <a:ext cx="7543799" cy="126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t>Any questions?</a:t>
            </a:r>
            <a:endParaRPr sz="1400" i="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30" name="Google Shape;130;p19"/>
          <p:cNvSpPr txBox="1">
            <a:spLocks noGrp="1"/>
          </p:cNvSpPr>
          <p:nvPr>
            <p:ph type="sldNum" idx="12"/>
          </p:nvPr>
        </p:nvSpPr>
        <p:spPr>
          <a:xfrm>
            <a:off x="50" y="4645875"/>
            <a:ext cx="9144000" cy="497700"/>
          </a:xfrm>
          <a:prstGeom prst="rect">
            <a:avLst/>
          </a:prstGeom>
        </p:spPr>
        <p:txBody>
          <a:bodyPr spcFirstLastPara="1" wrap="square" lIns="91425" tIns="91425" rIns="91425" bIns="91425" anchor="ctr" anchorCtr="0">
            <a:noAutofit/>
          </a:bodyPr>
          <a:lstStyle/>
          <a:p>
            <a:fld id="{00000000-1234-1234-1234-123412341234}" type="slidenum">
              <a:rPr lang="en"/>
              <a:pPr/>
              <a:t>6</a:t>
            </a:fld>
            <a:endParaRPr/>
          </a:p>
        </p:txBody>
      </p:sp>
      <p:sp>
        <p:nvSpPr>
          <p:cNvPr id="9" name="Content Placeholder 2">
            <a:extLst>
              <a:ext uri="{FF2B5EF4-FFF2-40B4-BE49-F238E27FC236}">
                <a16:creationId xmlns:a16="http://schemas.microsoft.com/office/drawing/2014/main" id="{10659637-DAE1-4B6B-BEEB-E03ABCDEC1D9}"/>
              </a:ext>
            </a:extLst>
          </p:cNvPr>
          <p:cNvSpPr txBox="1">
            <a:spLocks/>
          </p:cNvSpPr>
          <p:nvPr/>
        </p:nvSpPr>
        <p:spPr>
          <a:xfrm>
            <a:off x="747285" y="1261441"/>
            <a:ext cx="4676981" cy="3633284"/>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9E7C59"/>
              </a:buClr>
              <a:buSzPts val="2200"/>
              <a:buFont typeface="Tinos"/>
              <a:buChar char="⬗"/>
              <a:defRPr sz="2200" b="0" i="0" u="none" strike="noStrike" cap="none">
                <a:solidFill>
                  <a:srgbClr val="434343"/>
                </a:solidFill>
                <a:latin typeface="Tinos"/>
                <a:ea typeface="Tinos"/>
                <a:cs typeface="Tinos"/>
                <a:sym typeface="Tinos"/>
              </a:defRPr>
            </a:lvl1pPr>
            <a:lvl2pPr marL="914400" marR="0" lvl="1"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2pPr>
            <a:lvl3pPr marL="1371600" marR="0" lvl="2"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3pPr>
            <a:lvl4pPr marL="1828800" marR="0" lvl="3"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4pPr>
            <a:lvl5pPr marL="2286000" marR="0" lvl="4"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5pPr>
            <a:lvl6pPr marL="2743200" marR="0" lvl="5"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6pPr>
            <a:lvl7pPr marL="3200400" marR="0" lvl="6"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7pPr>
            <a:lvl8pPr marL="3657600" marR="0" lvl="7"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8pPr>
            <a:lvl9pPr marL="4114800" marR="0" lvl="8"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9pPr>
          </a:lstStyle>
          <a:p>
            <a:r>
              <a:rPr lang="en-IN" sz="2000" dirty="0"/>
              <a:t>Services provided by company:</a:t>
            </a:r>
          </a:p>
          <a:p>
            <a:pPr lvl="1">
              <a:lnSpc>
                <a:spcPct val="150000"/>
              </a:lnSpc>
            </a:pPr>
            <a:r>
              <a:rPr lang="en-IN" sz="2000" dirty="0"/>
              <a:t>Website Development</a:t>
            </a:r>
          </a:p>
          <a:p>
            <a:pPr lvl="1">
              <a:lnSpc>
                <a:spcPct val="150000"/>
              </a:lnSpc>
            </a:pPr>
            <a:r>
              <a:rPr lang="en-IN" sz="2000" dirty="0"/>
              <a:t>Mobile App Development </a:t>
            </a:r>
          </a:p>
          <a:p>
            <a:pPr lvl="1">
              <a:lnSpc>
                <a:spcPct val="150000"/>
              </a:lnSpc>
            </a:pPr>
            <a:r>
              <a:rPr lang="en-IN" sz="2000" dirty="0"/>
              <a:t>Custom Development </a:t>
            </a:r>
          </a:p>
          <a:p>
            <a:pPr lvl="1">
              <a:lnSpc>
                <a:spcPct val="150000"/>
              </a:lnSpc>
            </a:pPr>
            <a:r>
              <a:rPr lang="en-IN" sz="2000" dirty="0"/>
              <a:t>Digital Marketing </a:t>
            </a:r>
          </a:p>
          <a:p>
            <a:pPr lvl="1">
              <a:lnSpc>
                <a:spcPct val="150000"/>
              </a:lnSpc>
            </a:pPr>
            <a:r>
              <a:rPr lang="en-IN" sz="2000" dirty="0"/>
              <a:t>Graphics Designing</a:t>
            </a:r>
          </a:p>
          <a:p>
            <a:pPr lvl="1">
              <a:lnSpc>
                <a:spcPct val="150000"/>
              </a:lnSpc>
            </a:pPr>
            <a:r>
              <a:rPr lang="en-IN" sz="2000" dirty="0"/>
              <a:t>ERP Software Development </a:t>
            </a:r>
          </a:p>
          <a:p>
            <a:endParaRPr lang="en-IN" sz="2000" dirty="0"/>
          </a:p>
          <a:p>
            <a:endParaRPr lang="en-IN" sz="2000" dirty="0"/>
          </a:p>
        </p:txBody>
      </p:sp>
      <p:pic>
        <p:nvPicPr>
          <p:cNvPr id="6" name="Picture 5">
            <a:extLst>
              <a:ext uri="{FF2B5EF4-FFF2-40B4-BE49-F238E27FC236}">
                <a16:creationId xmlns:a16="http://schemas.microsoft.com/office/drawing/2014/main" id="{C76932D4-35A8-457C-B2EF-ED484AF8A5DD}"/>
              </a:ext>
            </a:extLst>
          </p:cNvPr>
          <p:cNvPicPr>
            <a:picLocks noChangeAspect="1"/>
          </p:cNvPicPr>
          <p:nvPr/>
        </p:nvPicPr>
        <p:blipFill>
          <a:blip r:embed="rId3"/>
          <a:stretch>
            <a:fillRect/>
          </a:stretch>
        </p:blipFill>
        <p:spPr>
          <a:xfrm>
            <a:off x="5967192" y="1882960"/>
            <a:ext cx="1666987" cy="1666987"/>
          </a:xfrm>
          <a:prstGeom prst="rect">
            <a:avLst/>
          </a:prstGeom>
        </p:spPr>
      </p:pic>
      <p:pic>
        <p:nvPicPr>
          <p:cNvPr id="7" name="Picture 6">
            <a:extLst>
              <a:ext uri="{FF2B5EF4-FFF2-40B4-BE49-F238E27FC236}">
                <a16:creationId xmlns:a16="http://schemas.microsoft.com/office/drawing/2014/main" id="{5B20D6AE-28A0-4E33-8A3F-2C7346587602}"/>
              </a:ext>
            </a:extLst>
          </p:cNvPr>
          <p:cNvPicPr>
            <a:picLocks noChangeAspect="1"/>
          </p:cNvPicPr>
          <p:nvPr/>
        </p:nvPicPr>
        <p:blipFill>
          <a:blip r:embed="rId4"/>
          <a:stretch>
            <a:fillRect/>
          </a:stretch>
        </p:blipFill>
        <p:spPr>
          <a:xfrm>
            <a:off x="5452841" y="1368609"/>
            <a:ext cx="514350" cy="514350"/>
          </a:xfrm>
          <a:prstGeom prst="rect">
            <a:avLst/>
          </a:prstGeom>
        </p:spPr>
      </p:pic>
      <p:pic>
        <p:nvPicPr>
          <p:cNvPr id="8" name="Picture 7">
            <a:extLst>
              <a:ext uri="{FF2B5EF4-FFF2-40B4-BE49-F238E27FC236}">
                <a16:creationId xmlns:a16="http://schemas.microsoft.com/office/drawing/2014/main" id="{FC2E313D-F2CD-4482-BE60-27B0F7D039E6}"/>
              </a:ext>
            </a:extLst>
          </p:cNvPr>
          <p:cNvPicPr>
            <a:picLocks noChangeAspect="1"/>
          </p:cNvPicPr>
          <p:nvPr/>
        </p:nvPicPr>
        <p:blipFill>
          <a:blip r:embed="rId5"/>
          <a:stretch>
            <a:fillRect/>
          </a:stretch>
        </p:blipFill>
        <p:spPr>
          <a:xfrm>
            <a:off x="6481541" y="1367280"/>
            <a:ext cx="504825" cy="504825"/>
          </a:xfrm>
          <a:prstGeom prst="rect">
            <a:avLst/>
          </a:prstGeom>
        </p:spPr>
      </p:pic>
      <p:pic>
        <p:nvPicPr>
          <p:cNvPr id="10" name="Picture 9">
            <a:extLst>
              <a:ext uri="{FF2B5EF4-FFF2-40B4-BE49-F238E27FC236}">
                <a16:creationId xmlns:a16="http://schemas.microsoft.com/office/drawing/2014/main" id="{818BA488-811A-4C75-830E-037CA4B7600E}"/>
              </a:ext>
            </a:extLst>
          </p:cNvPr>
          <p:cNvPicPr>
            <a:picLocks noChangeAspect="1"/>
          </p:cNvPicPr>
          <p:nvPr/>
        </p:nvPicPr>
        <p:blipFill>
          <a:blip r:embed="rId6"/>
          <a:stretch>
            <a:fillRect/>
          </a:stretch>
        </p:blipFill>
        <p:spPr>
          <a:xfrm>
            <a:off x="7634178" y="1408481"/>
            <a:ext cx="533400" cy="476250"/>
          </a:xfrm>
          <a:prstGeom prst="rect">
            <a:avLst/>
          </a:prstGeom>
        </p:spPr>
      </p:pic>
      <p:pic>
        <p:nvPicPr>
          <p:cNvPr id="11" name="Picture 10">
            <a:extLst>
              <a:ext uri="{FF2B5EF4-FFF2-40B4-BE49-F238E27FC236}">
                <a16:creationId xmlns:a16="http://schemas.microsoft.com/office/drawing/2014/main" id="{FB196163-00C9-4D6D-834C-F6377838A55A}"/>
              </a:ext>
            </a:extLst>
          </p:cNvPr>
          <p:cNvPicPr>
            <a:picLocks noChangeAspect="1"/>
          </p:cNvPicPr>
          <p:nvPr/>
        </p:nvPicPr>
        <p:blipFill>
          <a:blip r:embed="rId7"/>
          <a:stretch>
            <a:fillRect/>
          </a:stretch>
        </p:blipFill>
        <p:spPr>
          <a:xfrm>
            <a:off x="6553034" y="3544215"/>
            <a:ext cx="495300" cy="542925"/>
          </a:xfrm>
          <a:prstGeom prst="rect">
            <a:avLst/>
          </a:prstGeom>
        </p:spPr>
      </p:pic>
      <p:pic>
        <p:nvPicPr>
          <p:cNvPr id="12" name="Picture 11">
            <a:extLst>
              <a:ext uri="{FF2B5EF4-FFF2-40B4-BE49-F238E27FC236}">
                <a16:creationId xmlns:a16="http://schemas.microsoft.com/office/drawing/2014/main" id="{CDF7B43F-FF21-459A-AAF2-78B42AABA51A}"/>
              </a:ext>
            </a:extLst>
          </p:cNvPr>
          <p:cNvPicPr>
            <a:picLocks noChangeAspect="1"/>
          </p:cNvPicPr>
          <p:nvPr/>
        </p:nvPicPr>
        <p:blipFill>
          <a:blip r:embed="rId8"/>
          <a:stretch>
            <a:fillRect/>
          </a:stretch>
        </p:blipFill>
        <p:spPr>
          <a:xfrm>
            <a:off x="7622770" y="3554986"/>
            <a:ext cx="495300" cy="523875"/>
          </a:xfrm>
          <a:prstGeom prst="rect">
            <a:avLst/>
          </a:prstGeom>
        </p:spPr>
      </p:pic>
      <p:pic>
        <p:nvPicPr>
          <p:cNvPr id="13" name="Picture 12">
            <a:extLst>
              <a:ext uri="{FF2B5EF4-FFF2-40B4-BE49-F238E27FC236}">
                <a16:creationId xmlns:a16="http://schemas.microsoft.com/office/drawing/2014/main" id="{C2C5118E-6D97-4646-AD3C-D791EFD70717}"/>
              </a:ext>
            </a:extLst>
          </p:cNvPr>
          <p:cNvPicPr>
            <a:picLocks noChangeAspect="1"/>
          </p:cNvPicPr>
          <p:nvPr/>
        </p:nvPicPr>
        <p:blipFill>
          <a:blip r:embed="rId9"/>
          <a:stretch>
            <a:fillRect/>
          </a:stretch>
        </p:blipFill>
        <p:spPr>
          <a:xfrm>
            <a:off x="5424266" y="3549947"/>
            <a:ext cx="533400" cy="485775"/>
          </a:xfrm>
          <a:prstGeom prst="rect">
            <a:avLst/>
          </a:prstGeom>
        </p:spPr>
      </p:pic>
    </p:spTree>
    <p:extLst>
      <p:ext uri="{BB962C8B-B14F-4D97-AF65-F5344CB8AC3E}">
        <p14:creationId xmlns:p14="http://schemas.microsoft.com/office/powerpoint/2010/main" val="21252754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D941F244-F9A8-4D75-87A5-9F4B4D808ACA}"/>
              </a:ext>
            </a:extLst>
          </p:cNvPr>
          <p:cNvSpPr txBox="1">
            <a:spLocks/>
          </p:cNvSpPr>
          <p:nvPr/>
        </p:nvSpPr>
        <p:spPr>
          <a:xfrm>
            <a:off x="599715" y="1233377"/>
            <a:ext cx="7944570" cy="30621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9E7C59"/>
              </a:buClr>
              <a:buSzPts val="2200"/>
              <a:buFont typeface="Tinos"/>
              <a:buChar char="⬗"/>
              <a:defRPr sz="2200" b="0" i="0" u="none" strike="noStrike" cap="none">
                <a:solidFill>
                  <a:srgbClr val="434343"/>
                </a:solidFill>
                <a:latin typeface="Tinos"/>
                <a:ea typeface="Tinos"/>
                <a:cs typeface="Tinos"/>
                <a:sym typeface="Tinos"/>
              </a:defRPr>
            </a:lvl1pPr>
            <a:lvl2pPr marL="914400" marR="0" lvl="1"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2pPr>
            <a:lvl3pPr marL="1371600" marR="0" lvl="2"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3pPr>
            <a:lvl4pPr marL="1828800" marR="0" lvl="3"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4pPr>
            <a:lvl5pPr marL="2286000" marR="0" lvl="4"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5pPr>
            <a:lvl6pPr marL="2743200" marR="0" lvl="5"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6pPr>
            <a:lvl7pPr marL="3200400" marR="0" lvl="6"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7pPr>
            <a:lvl8pPr marL="3657600" marR="0" lvl="7"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8pPr>
            <a:lvl9pPr marL="4114800" marR="0" lvl="8" indent="-368300" algn="l" rtl="0">
              <a:lnSpc>
                <a:spcPct val="100000"/>
              </a:lnSpc>
              <a:spcBef>
                <a:spcPts val="0"/>
              </a:spcBef>
              <a:spcAft>
                <a:spcPts val="0"/>
              </a:spcAft>
              <a:buClr>
                <a:srgbClr val="B7B7B7"/>
              </a:buClr>
              <a:buSzPts val="2200"/>
              <a:buFont typeface="Tinos"/>
              <a:buChar char="◇"/>
              <a:defRPr sz="2200" b="0" i="0" u="none" strike="noStrike" cap="none">
                <a:solidFill>
                  <a:srgbClr val="434343"/>
                </a:solidFill>
                <a:latin typeface="Tinos"/>
                <a:ea typeface="Tinos"/>
                <a:cs typeface="Tinos"/>
                <a:sym typeface="Tinos"/>
              </a:defRPr>
            </a:lvl9pPr>
          </a:lstStyle>
          <a:p>
            <a:r>
              <a:rPr lang="en-IN" u="sng" dirty="0">
                <a:solidFill>
                  <a:schemeClr val="tx1">
                    <a:lumMod val="50000"/>
                  </a:schemeClr>
                </a:solidFill>
              </a:rPr>
              <a:t>Address</a:t>
            </a:r>
            <a:r>
              <a:rPr lang="en-IN" dirty="0">
                <a:solidFill>
                  <a:schemeClr val="tx1">
                    <a:lumMod val="50000"/>
                  </a:schemeClr>
                </a:solidFill>
              </a:rPr>
              <a:t>:  	K-7,Shree Krishna </a:t>
            </a:r>
            <a:r>
              <a:rPr lang="en-IN" dirty="0" err="1">
                <a:solidFill>
                  <a:schemeClr val="tx1">
                    <a:lumMod val="50000"/>
                  </a:schemeClr>
                </a:solidFill>
              </a:rPr>
              <a:t>Center</a:t>
            </a:r>
            <a:r>
              <a:rPr lang="en-IN" dirty="0">
                <a:solidFill>
                  <a:schemeClr val="tx1">
                    <a:lumMod val="50000"/>
                  </a:schemeClr>
                </a:solidFill>
              </a:rPr>
              <a:t> Above Crossword Library 		</a:t>
            </a:r>
            <a:r>
              <a:rPr lang="en-IN" dirty="0" err="1">
                <a:solidFill>
                  <a:schemeClr val="tx1">
                    <a:lumMod val="50000"/>
                  </a:schemeClr>
                </a:solidFill>
              </a:rPr>
              <a:t>Mithakhali</a:t>
            </a:r>
            <a:r>
              <a:rPr lang="en-IN" dirty="0">
                <a:solidFill>
                  <a:schemeClr val="tx1">
                    <a:lumMod val="50000"/>
                  </a:schemeClr>
                </a:solidFill>
              </a:rPr>
              <a:t> Six Road, </a:t>
            </a:r>
            <a:r>
              <a:rPr lang="en-IN" dirty="0" err="1">
                <a:solidFill>
                  <a:schemeClr val="tx1">
                    <a:lumMod val="50000"/>
                  </a:schemeClr>
                </a:solidFill>
              </a:rPr>
              <a:t>Navrangpura</a:t>
            </a:r>
            <a:r>
              <a:rPr lang="en-IN" dirty="0">
                <a:solidFill>
                  <a:schemeClr val="tx1">
                    <a:lumMod val="50000"/>
                  </a:schemeClr>
                </a:solidFill>
              </a:rPr>
              <a:t>, Ahmedabad, 		Gujarat, India – 380009</a:t>
            </a:r>
          </a:p>
          <a:p>
            <a:endParaRPr lang="en-IN" dirty="0">
              <a:solidFill>
                <a:schemeClr val="tx1">
                  <a:lumMod val="50000"/>
                </a:schemeClr>
              </a:solidFill>
            </a:endParaRPr>
          </a:p>
          <a:p>
            <a:r>
              <a:rPr lang="en-IN" u="sng" dirty="0">
                <a:solidFill>
                  <a:schemeClr val="tx1">
                    <a:lumMod val="50000"/>
                  </a:schemeClr>
                </a:solidFill>
              </a:rPr>
              <a:t>Contact number</a:t>
            </a:r>
            <a:r>
              <a:rPr lang="en-IN" dirty="0">
                <a:solidFill>
                  <a:schemeClr val="tx1">
                    <a:lumMod val="50000"/>
                  </a:schemeClr>
                </a:solidFill>
              </a:rPr>
              <a:t>: 	(+91) 9586248516</a:t>
            </a:r>
          </a:p>
          <a:p>
            <a:r>
              <a:rPr lang="en-IN" u="sng" dirty="0">
                <a:solidFill>
                  <a:schemeClr val="tx1">
                    <a:lumMod val="50000"/>
                  </a:schemeClr>
                </a:solidFill>
              </a:rPr>
              <a:t>Email ID</a:t>
            </a:r>
            <a:r>
              <a:rPr lang="en-IN" dirty="0">
                <a:solidFill>
                  <a:schemeClr val="tx1">
                    <a:lumMod val="50000"/>
                  </a:schemeClr>
                </a:solidFill>
              </a:rPr>
              <a:t>: 		</a:t>
            </a:r>
            <a:r>
              <a:rPr lang="en-IN" dirty="0">
                <a:solidFill>
                  <a:srgbClr val="00B0F0"/>
                </a:solidFill>
                <a:hlinkClick r:id="rId3">
                  <a:extLst>
                    <a:ext uri="{A12FA001-AC4F-418D-AE19-62706E023703}">
                      <ahyp:hlinkClr xmlns:ahyp="http://schemas.microsoft.com/office/drawing/2018/hyperlinkcolor" val="tx"/>
                    </a:ext>
                  </a:extLst>
                </a:hlinkClick>
              </a:rPr>
              <a:t>info@aarniktechnology.com</a:t>
            </a:r>
            <a:endParaRPr lang="en-IN" dirty="0">
              <a:solidFill>
                <a:srgbClr val="00B0F0"/>
              </a:solidFill>
            </a:endParaRPr>
          </a:p>
          <a:p>
            <a:r>
              <a:rPr lang="en-IN" u="sng" dirty="0">
                <a:solidFill>
                  <a:schemeClr val="tx1">
                    <a:lumMod val="50000"/>
                  </a:schemeClr>
                </a:solidFill>
              </a:rPr>
              <a:t>Website</a:t>
            </a:r>
            <a:r>
              <a:rPr lang="en-IN" dirty="0">
                <a:solidFill>
                  <a:schemeClr val="tx1">
                    <a:lumMod val="50000"/>
                  </a:schemeClr>
                </a:solidFill>
              </a:rPr>
              <a:t>: 		</a:t>
            </a:r>
            <a:r>
              <a:rPr lang="en-IN" dirty="0">
                <a:solidFill>
                  <a:srgbClr val="00B0F0"/>
                </a:solidFill>
                <a:hlinkClick r:id="rId4">
                  <a:extLst>
                    <a:ext uri="{A12FA001-AC4F-418D-AE19-62706E023703}">
                      <ahyp:hlinkClr xmlns:ahyp="http://schemas.microsoft.com/office/drawing/2018/hyperlinkcolor" val="tx"/>
                    </a:ext>
                  </a:extLst>
                </a:hlinkClick>
              </a:rPr>
              <a:t>https://aarniktechnology.com</a:t>
            </a:r>
            <a:r>
              <a:rPr lang="en-IN" dirty="0">
                <a:solidFill>
                  <a:srgbClr val="00B0F0"/>
                </a:solidFill>
              </a:rPr>
              <a:t>/</a:t>
            </a:r>
          </a:p>
          <a:p>
            <a:pPr marL="88901" indent="0">
              <a:buNone/>
            </a:pPr>
            <a:endParaRPr lang="en-IN" dirty="0"/>
          </a:p>
        </p:txBody>
      </p:sp>
      <p:sp>
        <p:nvSpPr>
          <p:cNvPr id="15" name="Google Shape;128;p19">
            <a:extLst>
              <a:ext uri="{FF2B5EF4-FFF2-40B4-BE49-F238E27FC236}">
                <a16:creationId xmlns:a16="http://schemas.microsoft.com/office/drawing/2014/main" id="{C9AFB596-DFAF-4511-9DCA-8C65FD9906C2}"/>
              </a:ext>
            </a:extLst>
          </p:cNvPr>
          <p:cNvSpPr txBox="1">
            <a:spLocks noGrp="1"/>
          </p:cNvSpPr>
          <p:nvPr>
            <p:ph type="title"/>
          </p:nvPr>
        </p:nvSpPr>
        <p:spPr>
          <a:xfrm>
            <a:off x="3362034" y="544346"/>
            <a:ext cx="2419932" cy="607200"/>
          </a:xfrm>
          <a:prstGeom prst="rect">
            <a:avLst/>
          </a:prstGeom>
        </p:spPr>
        <p:txBody>
          <a:bodyPr spcFirstLastPara="1" wrap="square" lIns="91425" tIns="91425" rIns="91425" bIns="91425" anchor="b" anchorCtr="0">
            <a:noAutofit/>
          </a:bodyPr>
          <a:lstStyle/>
          <a:p>
            <a:r>
              <a:rPr lang="en" sz="2400" b="1" u="sng" dirty="0"/>
              <a:t>Contact Details</a:t>
            </a:r>
            <a:endParaRPr sz="2400" b="1" u="sng" dirty="0"/>
          </a:p>
        </p:txBody>
      </p:sp>
      <p:pic>
        <p:nvPicPr>
          <p:cNvPr id="3" name="Picture 2">
            <a:extLst>
              <a:ext uri="{FF2B5EF4-FFF2-40B4-BE49-F238E27FC236}">
                <a16:creationId xmlns:a16="http://schemas.microsoft.com/office/drawing/2014/main" id="{0D308830-5E8B-44CF-99FA-294175677D75}"/>
              </a:ext>
            </a:extLst>
          </p:cNvPr>
          <p:cNvPicPr>
            <a:picLocks noChangeAspect="1"/>
          </p:cNvPicPr>
          <p:nvPr/>
        </p:nvPicPr>
        <p:blipFill>
          <a:blip r:embed="rId5"/>
          <a:stretch>
            <a:fillRect/>
          </a:stretch>
        </p:blipFill>
        <p:spPr>
          <a:xfrm>
            <a:off x="7215535" y="3289171"/>
            <a:ext cx="1328750" cy="1241904"/>
          </a:xfrm>
          <a:prstGeom prst="rect">
            <a:avLst/>
          </a:prstGeom>
        </p:spPr>
      </p:pic>
    </p:spTree>
    <p:extLst>
      <p:ext uri="{BB962C8B-B14F-4D97-AF65-F5344CB8AC3E}">
        <p14:creationId xmlns:p14="http://schemas.microsoft.com/office/powerpoint/2010/main" val="1543003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ctrTitle"/>
          </p:nvPr>
        </p:nvSpPr>
        <p:spPr>
          <a:xfrm>
            <a:off x="3258675" y="1643125"/>
            <a:ext cx="2626800" cy="1159800"/>
          </a:xfrm>
          <a:prstGeom prst="rect">
            <a:avLst/>
          </a:prstGeom>
        </p:spPr>
        <p:txBody>
          <a:bodyPr spcFirstLastPara="1" wrap="square" lIns="91425" tIns="91425" rIns="91425" bIns="91425" anchor="b" anchorCtr="0">
            <a:noAutofit/>
          </a:bodyPr>
          <a:lstStyle/>
          <a:p>
            <a:r>
              <a:rPr lang="en" dirty="0"/>
              <a:t>2.</a:t>
            </a:r>
            <a:endParaRPr dirty="0"/>
          </a:p>
          <a:p>
            <a:r>
              <a:rPr lang="en-US" dirty="0"/>
              <a:t>Project Introduction</a:t>
            </a:r>
            <a:endParaRPr dirty="0"/>
          </a:p>
        </p:txBody>
      </p:sp>
      <p:sp>
        <p:nvSpPr>
          <p:cNvPr id="117" name="Google Shape;117;p17"/>
          <p:cNvSpPr txBox="1">
            <a:spLocks noGrp="1"/>
          </p:cNvSpPr>
          <p:nvPr>
            <p:ph type="subTitle" idx="1"/>
          </p:nvPr>
        </p:nvSpPr>
        <p:spPr>
          <a:xfrm>
            <a:off x="2998381" y="3068654"/>
            <a:ext cx="3125972" cy="784800"/>
          </a:xfrm>
          <a:prstGeom prst="rect">
            <a:avLst/>
          </a:prstGeom>
        </p:spPr>
        <p:txBody>
          <a:bodyPr spcFirstLastPara="1" wrap="square" lIns="91425" tIns="91425" rIns="91425" bIns="91425" anchor="t" anchorCtr="0">
            <a:noAutofit/>
          </a:bodyPr>
          <a:lstStyle/>
          <a:p>
            <a:pPr marL="0" indent="0"/>
            <a:r>
              <a:rPr lang="en" dirty="0"/>
              <a:t>Travel Destination </a:t>
            </a:r>
          </a:p>
          <a:p>
            <a:pPr marL="0" indent="0"/>
            <a:r>
              <a:rPr lang="en" dirty="0"/>
              <a:t>	Booking System……..</a:t>
            </a:r>
            <a:endParaRPr dirty="0"/>
          </a:p>
        </p:txBody>
      </p:sp>
    </p:spTree>
    <p:extLst>
      <p:ext uri="{BB962C8B-B14F-4D97-AF65-F5344CB8AC3E}">
        <p14:creationId xmlns:p14="http://schemas.microsoft.com/office/powerpoint/2010/main" val="38175914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C044D-9C39-48E5-A100-F77947DA95E9}"/>
              </a:ext>
            </a:extLst>
          </p:cNvPr>
          <p:cNvSpPr>
            <a:spLocks noGrp="1"/>
          </p:cNvSpPr>
          <p:nvPr>
            <p:ph type="title"/>
          </p:nvPr>
        </p:nvSpPr>
        <p:spPr>
          <a:xfrm>
            <a:off x="1995697" y="532398"/>
            <a:ext cx="5152605" cy="607200"/>
          </a:xfrm>
        </p:spPr>
        <p:txBody>
          <a:bodyPr/>
          <a:lstStyle/>
          <a:p>
            <a:r>
              <a:rPr lang="en-US" sz="2400" dirty="0"/>
              <a:t>Introduction Of The Project</a:t>
            </a:r>
            <a:endParaRPr lang="en-IN" sz="2400" dirty="0"/>
          </a:p>
        </p:txBody>
      </p:sp>
      <p:sp>
        <p:nvSpPr>
          <p:cNvPr id="3" name="Text Placeholder 2">
            <a:extLst>
              <a:ext uri="{FF2B5EF4-FFF2-40B4-BE49-F238E27FC236}">
                <a16:creationId xmlns:a16="http://schemas.microsoft.com/office/drawing/2014/main" id="{6C70AF5C-DBD3-4229-957E-86CEC354C4E8}"/>
              </a:ext>
            </a:extLst>
          </p:cNvPr>
          <p:cNvSpPr>
            <a:spLocks noGrp="1"/>
          </p:cNvSpPr>
          <p:nvPr>
            <p:ph type="body" idx="1"/>
          </p:nvPr>
        </p:nvSpPr>
        <p:spPr>
          <a:xfrm>
            <a:off x="489098" y="1212111"/>
            <a:ext cx="8176437" cy="3433764"/>
          </a:xfrm>
        </p:spPr>
        <p:txBody>
          <a:bodyPr/>
          <a:lstStyle/>
          <a:p>
            <a:r>
              <a:rPr lang="en-US" sz="1600" dirty="0">
                <a:solidFill>
                  <a:schemeClr val="tx1"/>
                </a:solidFill>
              </a:rPr>
              <a:t>We are going to develop a web application on </a:t>
            </a:r>
            <a:r>
              <a:rPr lang="en-US" sz="1600" b="1" u="sng" dirty="0">
                <a:solidFill>
                  <a:schemeClr val="tx1"/>
                </a:solidFill>
              </a:rPr>
              <a:t>Travel destination booking system.</a:t>
            </a:r>
          </a:p>
          <a:p>
            <a:r>
              <a:rPr lang="en-US" sz="1600" dirty="0">
                <a:solidFill>
                  <a:schemeClr val="tx1"/>
                </a:solidFill>
              </a:rPr>
              <a:t>The objective of this project is to develop a system that automates the processes and activities of a travel agency.</a:t>
            </a:r>
          </a:p>
          <a:p>
            <a:r>
              <a:rPr lang="en-US" sz="1600" dirty="0">
                <a:solidFill>
                  <a:schemeClr val="tx1"/>
                </a:solidFill>
              </a:rPr>
              <a:t>The purpose is to design a system using which one can perform all operations related to travelling.</a:t>
            </a:r>
          </a:p>
          <a:p>
            <a:r>
              <a:rPr lang="en-US" sz="1600" dirty="0">
                <a:solidFill>
                  <a:schemeClr val="tx1"/>
                </a:solidFill>
              </a:rPr>
              <a:t>The project has its unique features for the users.</a:t>
            </a:r>
          </a:p>
          <a:p>
            <a:r>
              <a:rPr lang="en-US" sz="1600" dirty="0"/>
              <a:t>Considering the present situation of the travel system, who face difficulties in finding their suitable packages, the idea of this system was brought.</a:t>
            </a:r>
          </a:p>
          <a:p>
            <a:r>
              <a:rPr lang="en-US" sz="1600" dirty="0"/>
              <a:t>It’s a system where user can explore options of their wish as per their request and come up with their own packages.</a:t>
            </a:r>
          </a:p>
          <a:p>
            <a:endParaRPr lang="en-IN" sz="1600" dirty="0">
              <a:solidFill>
                <a:schemeClr val="tx1"/>
              </a:solidFill>
            </a:endParaRPr>
          </a:p>
          <a:p>
            <a:endParaRPr lang="en-IN" sz="1600" dirty="0">
              <a:solidFill>
                <a:schemeClr val="tx1"/>
              </a:solidFill>
            </a:endParaRPr>
          </a:p>
        </p:txBody>
      </p:sp>
      <p:sp>
        <p:nvSpPr>
          <p:cNvPr id="4" name="Slide Number Placeholder 3">
            <a:extLst>
              <a:ext uri="{FF2B5EF4-FFF2-40B4-BE49-F238E27FC236}">
                <a16:creationId xmlns:a16="http://schemas.microsoft.com/office/drawing/2014/main" id="{EF5B3CA9-0FE3-423A-8141-0674AD60D7D7}"/>
              </a:ext>
            </a:extLst>
          </p:cNvPr>
          <p:cNvSpPr>
            <a:spLocks noGrp="1"/>
          </p:cNvSpPr>
          <p:nvPr>
            <p:ph type="sldNum" idx="12"/>
          </p:nvPr>
        </p:nvSpPr>
        <p:spPr/>
        <p:txBody>
          <a:bodyPr/>
          <a:lstStyle/>
          <a:p>
            <a:fld id="{00000000-1234-1234-1234-123412341234}" type="slidenum">
              <a:rPr lang="en" smtClean="0"/>
              <a:pPr/>
              <a:t>9</a:t>
            </a:fld>
            <a:endParaRPr lang="en"/>
          </a:p>
        </p:txBody>
      </p:sp>
      <p:pic>
        <p:nvPicPr>
          <p:cNvPr id="5" name="Picture 4">
            <a:extLst>
              <a:ext uri="{FF2B5EF4-FFF2-40B4-BE49-F238E27FC236}">
                <a16:creationId xmlns:a16="http://schemas.microsoft.com/office/drawing/2014/main" id="{31E06AC8-28F7-4CD1-9B3B-7917854329D7}"/>
              </a:ext>
            </a:extLst>
          </p:cNvPr>
          <p:cNvPicPr>
            <a:picLocks noChangeAspect="1"/>
          </p:cNvPicPr>
          <p:nvPr/>
        </p:nvPicPr>
        <p:blipFill>
          <a:blip r:embed="rId2"/>
          <a:stretch>
            <a:fillRect/>
          </a:stretch>
        </p:blipFill>
        <p:spPr>
          <a:xfrm>
            <a:off x="7728474" y="497625"/>
            <a:ext cx="926428" cy="933610"/>
          </a:xfrm>
          <a:prstGeom prst="rect">
            <a:avLst/>
          </a:prstGeom>
        </p:spPr>
      </p:pic>
    </p:spTree>
    <p:extLst>
      <p:ext uri="{BB962C8B-B14F-4D97-AF65-F5344CB8AC3E}">
        <p14:creationId xmlns:p14="http://schemas.microsoft.com/office/powerpoint/2010/main" val="3718995450"/>
      </p:ext>
    </p:extLst>
  </p:cSld>
  <p:clrMapOvr>
    <a:masterClrMapping/>
  </p:clrMapOvr>
</p:sld>
</file>

<file path=ppt/theme/theme1.xml><?xml version="1.0" encoding="utf-8"?>
<a:theme xmlns:a="http://schemas.openxmlformats.org/drawingml/2006/main" name="Helicanus template">
  <a:themeElements>
    <a:clrScheme name="Custom 347">
      <a:dk1>
        <a:srgbClr val="434343"/>
      </a:dk1>
      <a:lt1>
        <a:srgbClr val="FFFFFF"/>
      </a:lt1>
      <a:dk2>
        <a:srgbClr val="666666"/>
      </a:dk2>
      <a:lt2>
        <a:srgbClr val="EBE6E0"/>
      </a:lt2>
      <a:accent1>
        <a:srgbClr val="473D37"/>
      </a:accent1>
      <a:accent2>
        <a:srgbClr val="9E7C59"/>
      </a:accent2>
      <a:accent3>
        <a:srgbClr val="D8A869"/>
      </a:accent3>
      <a:accent4>
        <a:srgbClr val="627594"/>
      </a:accent4>
      <a:accent5>
        <a:srgbClr val="8AA4CE"/>
      </a:accent5>
      <a:accent6>
        <a:srgbClr val="AEBACF"/>
      </a:accent6>
      <a:hlink>
        <a:srgbClr val="434343"/>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2635</TotalTime>
  <Words>2269</Words>
  <Application>Microsoft Office PowerPoint</Application>
  <PresentationFormat>On-screen Show (16:9)</PresentationFormat>
  <Paragraphs>561</Paragraphs>
  <Slides>58</Slides>
  <Notes>34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58</vt:i4>
      </vt:variant>
    </vt:vector>
  </HeadingPairs>
  <TitlesOfParts>
    <vt:vector size="65" baseType="lpstr">
      <vt:lpstr>Tinos</vt:lpstr>
      <vt:lpstr>Wingdings</vt:lpstr>
      <vt:lpstr>Arial</vt:lpstr>
      <vt:lpstr>Calibri</vt:lpstr>
      <vt:lpstr>Vidaloka</vt:lpstr>
      <vt:lpstr>AR ESSENCE</vt:lpstr>
      <vt:lpstr>Helicanus template</vt:lpstr>
      <vt:lpstr>PowerPoint Presentation</vt:lpstr>
      <vt:lpstr>Travel Destination Booking System</vt:lpstr>
      <vt:lpstr>PowerPoint Presentation</vt:lpstr>
      <vt:lpstr>1. Company Introduction</vt:lpstr>
      <vt:lpstr>Company Introduction</vt:lpstr>
      <vt:lpstr>PowerPoint Presentation</vt:lpstr>
      <vt:lpstr>Contact Details</vt:lpstr>
      <vt:lpstr>2. Project Introduction</vt:lpstr>
      <vt:lpstr>Introduction Of The Project</vt:lpstr>
      <vt:lpstr>3. Requirement Gathering</vt:lpstr>
      <vt:lpstr>Requirement Gathering</vt:lpstr>
      <vt:lpstr>4. Existing  System</vt:lpstr>
      <vt:lpstr>Existing System</vt:lpstr>
      <vt:lpstr>5. New System</vt:lpstr>
      <vt:lpstr>New System</vt:lpstr>
      <vt:lpstr>New System(Admin)</vt:lpstr>
      <vt:lpstr>New System(Visitor)</vt:lpstr>
      <vt:lpstr>New System(Traveler)</vt:lpstr>
      <vt:lpstr>New System(Hotel)</vt:lpstr>
      <vt:lpstr>New System(Agency)</vt:lpstr>
      <vt:lpstr>6. Tools  &amp;  Technology</vt:lpstr>
      <vt:lpstr>Tools And Technology</vt:lpstr>
      <vt:lpstr>7. Data Flow Diagram</vt:lpstr>
      <vt:lpstr>Context  Level DFD</vt:lpstr>
      <vt:lpstr>PowerPoint Presentation</vt:lpstr>
      <vt:lpstr> Level 1 DFD</vt:lpstr>
      <vt:lpstr>PowerPoint Presentation</vt:lpstr>
      <vt:lpstr>Level 2: Login(2.0)</vt:lpstr>
      <vt:lpstr>PowerPoint Presentation</vt:lpstr>
      <vt:lpstr>Level 2: Hotel(3.0)</vt:lpstr>
      <vt:lpstr>PowerPoint Presentation</vt:lpstr>
      <vt:lpstr>Level 2: Agency(4.0)</vt:lpstr>
      <vt:lpstr>PowerPoint Presentation</vt:lpstr>
      <vt:lpstr>Level 2: Packages(5.0)</vt:lpstr>
      <vt:lpstr>PowerPoint Presentation</vt:lpstr>
      <vt:lpstr>Level 2: Booking(6.0)</vt:lpstr>
      <vt:lpstr>PowerPoint Presentation</vt:lpstr>
      <vt:lpstr>Level 2: Payment(7.0)</vt:lpstr>
      <vt:lpstr>PowerPoint Presentation</vt:lpstr>
      <vt:lpstr>Level 2: Complaint(8.0)</vt:lpstr>
      <vt:lpstr>PowerPoint Presentation</vt:lpstr>
      <vt:lpstr>Level 2: Feedback(9.0)</vt:lpstr>
      <vt:lpstr>PowerPoint Presentation</vt:lpstr>
      <vt:lpstr> 8. Entity Relationship Diagram</vt:lpstr>
      <vt:lpstr>PowerPoint Presentation</vt:lpstr>
      <vt:lpstr>9. Data  Dictionary</vt:lpstr>
      <vt:lpstr>PowerPoint Presentation</vt:lpstr>
      <vt:lpstr>Table name : User_Mst_Table Table Description : contain all the login details of the Admin and Traveler</vt:lpstr>
      <vt:lpstr>Table name : Hotel_Mst_Table Table Description : contains all the details about Hotel</vt:lpstr>
      <vt:lpstr>Table name : Agency_Mst_Table Table Description : contains all the details about agency</vt:lpstr>
      <vt:lpstr>Table name : Booking_Mst_Table Table Description : contains all the details about booking</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 Destination booking system</dc:title>
  <dc:creator>Bijesh Thomas</dc:creator>
  <cp:lastModifiedBy>vinay vincent</cp:lastModifiedBy>
  <cp:revision>80</cp:revision>
  <dcterms:modified xsi:type="dcterms:W3CDTF">2020-11-08T19:48:10Z</dcterms:modified>
</cp:coreProperties>
</file>